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30"/>
  </p:notesMasterIdLst>
  <p:handoutMasterIdLst>
    <p:handoutMasterId r:id="rId31"/>
  </p:handoutMasterIdLst>
  <p:sldIdLst>
    <p:sldId id="447" r:id="rId3"/>
    <p:sldId id="452" r:id="rId4"/>
    <p:sldId id="470" r:id="rId5"/>
    <p:sldId id="469" r:id="rId6"/>
    <p:sldId id="364" r:id="rId7"/>
    <p:sldId id="451" r:id="rId8"/>
    <p:sldId id="481" r:id="rId9"/>
    <p:sldId id="471" r:id="rId10"/>
    <p:sldId id="457" r:id="rId11"/>
    <p:sldId id="472" r:id="rId12"/>
    <p:sldId id="458" r:id="rId13"/>
    <p:sldId id="461" r:id="rId14"/>
    <p:sldId id="480" r:id="rId15"/>
    <p:sldId id="473" r:id="rId16"/>
    <p:sldId id="484" r:id="rId17"/>
    <p:sldId id="477" r:id="rId18"/>
    <p:sldId id="474" r:id="rId19"/>
    <p:sldId id="464" r:id="rId20"/>
    <p:sldId id="467" r:id="rId21"/>
    <p:sldId id="479" r:id="rId22"/>
    <p:sldId id="466" r:id="rId23"/>
    <p:sldId id="468" r:id="rId24"/>
    <p:sldId id="485" r:id="rId25"/>
    <p:sldId id="483" r:id="rId26"/>
    <p:sldId id="413" r:id="rId27"/>
    <p:sldId id="265" r:id="rId28"/>
    <p:sldId id="435" r:id="rId29"/>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9C2076-C6B4-524E-B854-B046F2CF1942}" v="116" dt="2020-03-18T01:43:51.24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0" autoAdjust="0"/>
    <p:restoredTop sz="95701" autoAdjust="0"/>
  </p:normalViewPr>
  <p:slideViewPr>
    <p:cSldViewPr snapToGrid="0" showGuides="1">
      <p:cViewPr varScale="1">
        <p:scale>
          <a:sx n="135" d="100"/>
          <a:sy n="135" d="100"/>
        </p:scale>
        <p:origin x="264" y="160"/>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 Rocco" userId="3bbb520d-f97c-424e-8508-9a292c1813f0" providerId="ADAL" clId="{C29C2076-C6B4-524E-B854-B046F2CF1942}"/>
    <pc:docChg chg="undo custSel addSld delSld modSld sldOrd">
      <pc:chgData name="Hu, Rocco" userId="3bbb520d-f97c-424e-8508-9a292c1813f0" providerId="ADAL" clId="{C29C2076-C6B4-524E-B854-B046F2CF1942}" dt="2020-03-18T02:32:05.698" v="3883"/>
      <pc:docMkLst>
        <pc:docMk/>
      </pc:docMkLst>
      <pc:sldChg chg="addSp delSp modSp ord">
        <pc:chgData name="Hu, Rocco" userId="3bbb520d-f97c-424e-8508-9a292c1813f0" providerId="ADAL" clId="{C29C2076-C6B4-524E-B854-B046F2CF1942}" dt="2020-03-16T15:54:22.878" v="1671" actId="1076"/>
        <pc:sldMkLst>
          <pc:docMk/>
          <pc:sldMk cId="3602749482" sldId="364"/>
        </pc:sldMkLst>
        <pc:spChg chg="add mod">
          <ac:chgData name="Hu, Rocco" userId="3bbb520d-f97c-424e-8508-9a292c1813f0" providerId="ADAL" clId="{C29C2076-C6B4-524E-B854-B046F2CF1942}" dt="2020-03-16T15:54:21.785" v="1670" actId="1076"/>
          <ac:spMkLst>
            <pc:docMk/>
            <pc:sldMk cId="3602749482" sldId="364"/>
            <ac:spMk id="7" creationId="{F9ED5DFB-EC67-0C4E-B55D-85904EB145B2}"/>
          </ac:spMkLst>
        </pc:spChg>
        <pc:spChg chg="mod">
          <ac:chgData name="Hu, Rocco" userId="3bbb520d-f97c-424e-8508-9a292c1813f0" providerId="ADAL" clId="{C29C2076-C6B4-524E-B854-B046F2CF1942}" dt="2020-03-16T15:50:34.991" v="1584" actId="1076"/>
          <ac:spMkLst>
            <pc:docMk/>
            <pc:sldMk cId="3602749482" sldId="364"/>
            <ac:spMk id="24" creationId="{00000000-0000-0000-0000-000000000000}"/>
          </ac:spMkLst>
        </pc:spChg>
        <pc:picChg chg="add del">
          <ac:chgData name="Hu, Rocco" userId="3bbb520d-f97c-424e-8508-9a292c1813f0" providerId="ADAL" clId="{C29C2076-C6B4-524E-B854-B046F2CF1942}" dt="2020-03-16T14:53:58.680" v="70"/>
          <ac:picMkLst>
            <pc:docMk/>
            <pc:sldMk cId="3602749482" sldId="364"/>
            <ac:picMk id="2" creationId="{B96AB65F-F3A8-CF44-8085-309424B2BB60}"/>
          </ac:picMkLst>
        </pc:picChg>
        <pc:picChg chg="add del mod">
          <ac:chgData name="Hu, Rocco" userId="3bbb520d-f97c-424e-8508-9a292c1813f0" providerId="ADAL" clId="{C29C2076-C6B4-524E-B854-B046F2CF1942}" dt="2020-03-16T14:54:51.805" v="124" actId="478"/>
          <ac:picMkLst>
            <pc:docMk/>
            <pc:sldMk cId="3602749482" sldId="364"/>
            <ac:picMk id="4" creationId="{EF283929-02E8-1C46-BAAE-A3B505192675}"/>
          </ac:picMkLst>
        </pc:picChg>
        <pc:picChg chg="add mod">
          <ac:chgData name="Hu, Rocco" userId="3bbb520d-f97c-424e-8508-9a292c1813f0" providerId="ADAL" clId="{C29C2076-C6B4-524E-B854-B046F2CF1942}" dt="2020-03-16T15:54:22.878" v="1671" actId="1076"/>
          <ac:picMkLst>
            <pc:docMk/>
            <pc:sldMk cId="3602749482" sldId="364"/>
            <ac:picMk id="6" creationId="{B1185FF5-2D23-8547-AD37-570F5BEDD0CB}"/>
          </ac:picMkLst>
        </pc:picChg>
      </pc:sldChg>
      <pc:sldChg chg="modSp">
        <pc:chgData name="Hu, Rocco" userId="3bbb520d-f97c-424e-8508-9a292c1813f0" providerId="ADAL" clId="{C29C2076-C6B4-524E-B854-B046F2CF1942}" dt="2020-03-16T16:15:00.034" v="2103" actId="14100"/>
        <pc:sldMkLst>
          <pc:docMk/>
          <pc:sldMk cId="3262179408" sldId="447"/>
        </pc:sldMkLst>
        <pc:spChg chg="mod">
          <ac:chgData name="Hu, Rocco" userId="3bbb520d-f97c-424e-8508-9a292c1813f0" providerId="ADAL" clId="{C29C2076-C6B4-524E-B854-B046F2CF1942}" dt="2020-03-16T16:15:00.034" v="2103" actId="14100"/>
          <ac:spMkLst>
            <pc:docMk/>
            <pc:sldMk cId="3262179408" sldId="447"/>
            <ac:spMk id="8" creationId="{00000000-0000-0000-0000-000000000000}"/>
          </ac:spMkLst>
        </pc:spChg>
        <pc:spChg chg="mod">
          <ac:chgData name="Hu, Rocco" userId="3bbb520d-f97c-424e-8508-9a292c1813f0" providerId="ADAL" clId="{C29C2076-C6B4-524E-B854-B046F2CF1942}" dt="2020-03-16T16:14:40.573" v="2099" actId="1076"/>
          <ac:spMkLst>
            <pc:docMk/>
            <pc:sldMk cId="3262179408" sldId="447"/>
            <ac:spMk id="35" creationId="{00000000-0000-0000-0000-000000000000}"/>
          </ac:spMkLst>
        </pc:spChg>
      </pc:sldChg>
      <pc:sldChg chg="modSp del">
        <pc:chgData name="Hu, Rocco" userId="3bbb520d-f97c-424e-8508-9a292c1813f0" providerId="ADAL" clId="{C29C2076-C6B4-524E-B854-B046F2CF1942}" dt="2020-03-17T05:55:36.312" v="2902" actId="2696"/>
        <pc:sldMkLst>
          <pc:docMk/>
          <pc:sldMk cId="2082179110" sldId="450"/>
        </pc:sldMkLst>
        <pc:spChg chg="mod">
          <ac:chgData name="Hu, Rocco" userId="3bbb520d-f97c-424e-8508-9a292c1813f0" providerId="ADAL" clId="{C29C2076-C6B4-524E-B854-B046F2CF1942}" dt="2020-03-16T15:46:33.099" v="1502" actId="20577"/>
          <ac:spMkLst>
            <pc:docMk/>
            <pc:sldMk cId="2082179110" sldId="450"/>
            <ac:spMk id="2" creationId="{A65FAD0B-84A1-4A43-9359-4D566002831E}"/>
          </ac:spMkLst>
        </pc:spChg>
      </pc:sldChg>
      <pc:sldChg chg="addSp delSp modSp ord">
        <pc:chgData name="Hu, Rocco" userId="3bbb520d-f97c-424e-8508-9a292c1813f0" providerId="ADAL" clId="{C29C2076-C6B4-524E-B854-B046F2CF1942}" dt="2020-03-17T07:04:43.049" v="3833" actId="255"/>
        <pc:sldMkLst>
          <pc:docMk/>
          <pc:sldMk cId="1978083141" sldId="451"/>
        </pc:sldMkLst>
        <pc:spChg chg="del mod">
          <ac:chgData name="Hu, Rocco" userId="3bbb520d-f97c-424e-8508-9a292c1813f0" providerId="ADAL" clId="{C29C2076-C6B4-524E-B854-B046F2CF1942}" dt="2020-03-16T15:43:02.575" v="1203"/>
          <ac:spMkLst>
            <pc:docMk/>
            <pc:sldMk cId="1978083141" sldId="451"/>
            <ac:spMk id="2" creationId="{A65FAD0B-84A1-4A43-9359-4D566002831E}"/>
          </ac:spMkLst>
        </pc:spChg>
        <pc:spChg chg="add mod">
          <ac:chgData name="Hu, Rocco" userId="3bbb520d-f97c-424e-8508-9a292c1813f0" providerId="ADAL" clId="{C29C2076-C6B4-524E-B854-B046F2CF1942}" dt="2020-03-17T07:04:43.049" v="3833" actId="255"/>
          <ac:spMkLst>
            <pc:docMk/>
            <pc:sldMk cId="1978083141" sldId="451"/>
            <ac:spMk id="4" creationId="{10717E28-8863-2A46-88EC-A28F55B666D1}"/>
          </ac:spMkLst>
        </pc:spChg>
        <pc:spChg chg="mod">
          <ac:chgData name="Hu, Rocco" userId="3bbb520d-f97c-424e-8508-9a292c1813f0" providerId="ADAL" clId="{C29C2076-C6B4-524E-B854-B046F2CF1942}" dt="2020-03-17T03:54:59.652" v="2179" actId="20577"/>
          <ac:spMkLst>
            <pc:docMk/>
            <pc:sldMk cId="1978083141" sldId="451"/>
            <ac:spMk id="24" creationId="{00000000-0000-0000-0000-000000000000}"/>
          </ac:spMkLst>
        </pc:spChg>
        <pc:picChg chg="add mod">
          <ac:chgData name="Hu, Rocco" userId="3bbb520d-f97c-424e-8508-9a292c1813f0" providerId="ADAL" clId="{C29C2076-C6B4-524E-B854-B046F2CF1942}" dt="2020-03-17T04:04:17.828" v="2691" actId="1076"/>
          <ac:picMkLst>
            <pc:docMk/>
            <pc:sldMk cId="1978083141" sldId="451"/>
            <ac:picMk id="3" creationId="{C8858A79-71E2-0740-8E00-4EC25C2E8208}"/>
          </ac:picMkLst>
        </pc:picChg>
        <pc:picChg chg="add mod">
          <ac:chgData name="Hu, Rocco" userId="3bbb520d-f97c-424e-8508-9a292c1813f0" providerId="ADAL" clId="{C29C2076-C6B4-524E-B854-B046F2CF1942}" dt="2020-03-17T04:08:24.147" v="2877" actId="14100"/>
          <ac:picMkLst>
            <pc:docMk/>
            <pc:sldMk cId="1978083141" sldId="451"/>
            <ac:picMk id="5" creationId="{BF64A0D3-661F-614D-9788-B1C755846F17}"/>
          </ac:picMkLst>
        </pc:picChg>
      </pc:sldChg>
      <pc:sldChg chg="addSp delSp modSp ord">
        <pc:chgData name="Hu, Rocco" userId="3bbb520d-f97c-424e-8508-9a292c1813f0" providerId="ADAL" clId="{C29C2076-C6B4-524E-B854-B046F2CF1942}" dt="2020-03-17T09:14:17.871" v="3874"/>
        <pc:sldMkLst>
          <pc:docMk/>
          <pc:sldMk cId="4118369327" sldId="452"/>
        </pc:sldMkLst>
        <pc:spChg chg="del mod">
          <ac:chgData name="Hu, Rocco" userId="3bbb520d-f97c-424e-8508-9a292c1813f0" providerId="ADAL" clId="{C29C2076-C6B4-524E-B854-B046F2CF1942}" dt="2020-03-16T15:05:59.680" v="440"/>
          <ac:spMkLst>
            <pc:docMk/>
            <pc:sldMk cId="4118369327" sldId="452"/>
            <ac:spMk id="4" creationId="{26B3FB59-CCB3-0946-B2E1-ACDAAB6AE537}"/>
          </ac:spMkLst>
        </pc:spChg>
        <pc:spChg chg="add mod">
          <ac:chgData name="Hu, Rocco" userId="3bbb520d-f97c-424e-8508-9a292c1813f0" providerId="ADAL" clId="{C29C2076-C6B4-524E-B854-B046F2CF1942}" dt="2020-03-16T15:22:45.786" v="560" actId="1076"/>
          <ac:spMkLst>
            <pc:docMk/>
            <pc:sldMk cId="4118369327" sldId="452"/>
            <ac:spMk id="9" creationId="{352E6921-AFAF-794C-B167-A918769AE1B5}"/>
          </ac:spMkLst>
        </pc:spChg>
        <pc:spChg chg="add mod">
          <ac:chgData name="Hu, Rocco" userId="3bbb520d-f97c-424e-8508-9a292c1813f0" providerId="ADAL" clId="{C29C2076-C6B4-524E-B854-B046F2CF1942}" dt="2020-03-17T06:59:40.759" v="3820" actId="14100"/>
          <ac:spMkLst>
            <pc:docMk/>
            <pc:sldMk cId="4118369327" sldId="452"/>
            <ac:spMk id="11" creationId="{39C704D2-B946-EF42-B69F-24C9B749294C}"/>
          </ac:spMkLst>
        </pc:spChg>
        <pc:spChg chg="add del mod">
          <ac:chgData name="Hu, Rocco" userId="3bbb520d-f97c-424e-8508-9a292c1813f0" providerId="ADAL" clId="{C29C2076-C6B4-524E-B854-B046F2CF1942}" dt="2020-03-16T15:18:11.990" v="527"/>
          <ac:spMkLst>
            <pc:docMk/>
            <pc:sldMk cId="4118369327" sldId="452"/>
            <ac:spMk id="12" creationId="{E3B96E1D-CE76-DB44-BE88-95724E516F0F}"/>
          </ac:spMkLst>
        </pc:spChg>
        <pc:spChg chg="add del mod">
          <ac:chgData name="Hu, Rocco" userId="3bbb520d-f97c-424e-8508-9a292c1813f0" providerId="ADAL" clId="{C29C2076-C6B4-524E-B854-B046F2CF1942}" dt="2020-03-16T15:23:10.396" v="572" actId="478"/>
          <ac:spMkLst>
            <pc:docMk/>
            <pc:sldMk cId="4118369327" sldId="452"/>
            <ac:spMk id="13" creationId="{0DF20BBB-78B3-7F41-AB7F-57C9E11FE204}"/>
          </ac:spMkLst>
        </pc:spChg>
        <pc:spChg chg="add mod">
          <ac:chgData name="Hu, Rocco" userId="3bbb520d-f97c-424e-8508-9a292c1813f0" providerId="ADAL" clId="{C29C2076-C6B4-524E-B854-B046F2CF1942}" dt="2020-03-16T15:30:48.873" v="1065" actId="1076"/>
          <ac:spMkLst>
            <pc:docMk/>
            <pc:sldMk cId="4118369327" sldId="452"/>
            <ac:spMk id="14" creationId="{F3A630C0-276D-C641-B608-C4745E3F39D9}"/>
          </ac:spMkLst>
        </pc:spChg>
        <pc:spChg chg="mod">
          <ac:chgData name="Hu, Rocco" userId="3bbb520d-f97c-424e-8508-9a292c1813f0" providerId="ADAL" clId="{C29C2076-C6B4-524E-B854-B046F2CF1942}" dt="2020-03-16T15:27:31.633" v="824" actId="1076"/>
          <ac:spMkLst>
            <pc:docMk/>
            <pc:sldMk cId="4118369327" sldId="452"/>
            <ac:spMk id="24" creationId="{00000000-0000-0000-0000-000000000000}"/>
          </ac:spMkLst>
        </pc:spChg>
        <pc:graphicFrameChg chg="add mod modGraphic">
          <ac:chgData name="Hu, Rocco" userId="3bbb520d-f97c-424e-8508-9a292c1813f0" providerId="ADAL" clId="{C29C2076-C6B4-524E-B854-B046F2CF1942}" dt="2020-03-17T03:23:23.893" v="2133" actId="20577"/>
          <ac:graphicFrameMkLst>
            <pc:docMk/>
            <pc:sldMk cId="4118369327" sldId="452"/>
            <ac:graphicFrameMk id="16" creationId="{BD88FA1B-2587-3A4F-B0D1-7B2E421A3BF0}"/>
          </ac:graphicFrameMkLst>
        </pc:graphicFrameChg>
        <pc:graphicFrameChg chg="add mod modGraphic">
          <ac:chgData name="Hu, Rocco" userId="3bbb520d-f97c-424e-8508-9a292c1813f0" providerId="ADAL" clId="{C29C2076-C6B4-524E-B854-B046F2CF1942}" dt="2020-03-16T15:36:51.474" v="1114" actId="1076"/>
          <ac:graphicFrameMkLst>
            <pc:docMk/>
            <pc:sldMk cId="4118369327" sldId="452"/>
            <ac:graphicFrameMk id="18" creationId="{E02FBB43-1FA5-4245-B424-EA81C859BD62}"/>
          </ac:graphicFrameMkLst>
        </pc:graphicFrameChg>
        <pc:picChg chg="add mod">
          <ac:chgData name="Hu, Rocco" userId="3bbb520d-f97c-424e-8508-9a292c1813f0" providerId="ADAL" clId="{C29C2076-C6B4-524E-B854-B046F2CF1942}" dt="2020-03-16T15:22:27.823" v="553" actId="1076"/>
          <ac:picMkLst>
            <pc:docMk/>
            <pc:sldMk cId="4118369327" sldId="452"/>
            <ac:picMk id="3" creationId="{A0886AA8-1C33-1245-B533-9EA4ECDFAEA7}"/>
          </ac:picMkLst>
        </pc:picChg>
        <pc:picChg chg="add mod">
          <ac:chgData name="Hu, Rocco" userId="3bbb520d-f97c-424e-8508-9a292c1813f0" providerId="ADAL" clId="{C29C2076-C6B4-524E-B854-B046F2CF1942}" dt="2020-03-16T15:22:30.229" v="554" actId="1076"/>
          <ac:picMkLst>
            <pc:docMk/>
            <pc:sldMk cId="4118369327" sldId="452"/>
            <ac:picMk id="6" creationId="{82EE6B76-614E-9649-A7AE-D99469F098CE}"/>
          </ac:picMkLst>
        </pc:picChg>
        <pc:picChg chg="add mod">
          <ac:chgData name="Hu, Rocco" userId="3bbb520d-f97c-424e-8508-9a292c1813f0" providerId="ADAL" clId="{C29C2076-C6B4-524E-B854-B046F2CF1942}" dt="2020-03-16T15:22:43.959" v="559" actId="1076"/>
          <ac:picMkLst>
            <pc:docMk/>
            <pc:sldMk cId="4118369327" sldId="452"/>
            <ac:picMk id="8" creationId="{6EF05822-2EFE-724D-BE7D-29C54FF98E4E}"/>
          </ac:picMkLst>
        </pc:picChg>
        <pc:picChg chg="add mod">
          <ac:chgData name="Hu, Rocco" userId="3bbb520d-f97c-424e-8508-9a292c1813f0" providerId="ADAL" clId="{C29C2076-C6B4-524E-B854-B046F2CF1942}" dt="2020-03-16T15:30:46.512" v="1064" actId="1076"/>
          <ac:picMkLst>
            <pc:docMk/>
            <pc:sldMk cId="4118369327" sldId="452"/>
            <ac:picMk id="15" creationId="{A5659202-AE89-5847-8F1F-D6DAB7DB0A30}"/>
          </ac:picMkLst>
        </pc:picChg>
      </pc:sldChg>
      <pc:sldChg chg="del">
        <pc:chgData name="Hu, Rocco" userId="3bbb520d-f97c-424e-8508-9a292c1813f0" providerId="ADAL" clId="{C29C2076-C6B4-524E-B854-B046F2CF1942}" dt="2020-03-17T05:55:39.926" v="2903" actId="2696"/>
        <pc:sldMkLst>
          <pc:docMk/>
          <pc:sldMk cId="2609511101" sldId="453"/>
        </pc:sldMkLst>
      </pc:sldChg>
      <pc:sldChg chg="addSp delSp modSp">
        <pc:chgData name="Hu, Rocco" userId="3bbb520d-f97c-424e-8508-9a292c1813f0" providerId="ADAL" clId="{C29C2076-C6B4-524E-B854-B046F2CF1942}" dt="2020-03-17T07:08:15.794" v="3868" actId="1076"/>
        <pc:sldMkLst>
          <pc:docMk/>
          <pc:sldMk cId="3915538345" sldId="454"/>
        </pc:sldMkLst>
        <pc:spChg chg="del mod">
          <ac:chgData name="Hu, Rocco" userId="3bbb520d-f97c-424e-8508-9a292c1813f0" providerId="ADAL" clId="{C29C2076-C6B4-524E-B854-B046F2CF1942}" dt="2020-03-17T06:00:28.586" v="2930"/>
          <ac:spMkLst>
            <pc:docMk/>
            <pc:sldMk cId="3915538345" sldId="454"/>
            <ac:spMk id="2" creationId="{A65FAD0B-84A1-4A43-9359-4D566002831E}"/>
          </ac:spMkLst>
        </pc:spChg>
        <pc:spChg chg="add mod">
          <ac:chgData name="Hu, Rocco" userId="3bbb520d-f97c-424e-8508-9a292c1813f0" providerId="ADAL" clId="{C29C2076-C6B4-524E-B854-B046F2CF1942}" dt="2020-03-17T07:08:13.932" v="3867" actId="1076"/>
          <ac:spMkLst>
            <pc:docMk/>
            <pc:sldMk cId="3915538345" sldId="454"/>
            <ac:spMk id="3" creationId="{EBF381B4-836E-9B43-B7F5-C8F0A30A0A36}"/>
          </ac:spMkLst>
        </pc:spChg>
        <pc:spChg chg="add mod">
          <ac:chgData name="Hu, Rocco" userId="3bbb520d-f97c-424e-8508-9a292c1813f0" providerId="ADAL" clId="{C29C2076-C6B4-524E-B854-B046F2CF1942}" dt="2020-03-17T07:08:15.794" v="3868" actId="1076"/>
          <ac:spMkLst>
            <pc:docMk/>
            <pc:sldMk cId="3915538345" sldId="454"/>
            <ac:spMk id="5" creationId="{3845CC04-135C-CD4D-9820-0F43CD03A765}"/>
          </ac:spMkLst>
        </pc:spChg>
        <pc:spChg chg="mod">
          <ac:chgData name="Hu, Rocco" userId="3bbb520d-f97c-424e-8508-9a292c1813f0" providerId="ADAL" clId="{C29C2076-C6B4-524E-B854-B046F2CF1942}" dt="2020-03-17T06:00:26.414" v="2928" actId="20577"/>
          <ac:spMkLst>
            <pc:docMk/>
            <pc:sldMk cId="3915538345" sldId="454"/>
            <ac:spMk id="24" creationId="{00000000-0000-0000-0000-000000000000}"/>
          </ac:spMkLst>
        </pc:spChg>
      </pc:sldChg>
      <pc:sldChg chg="del">
        <pc:chgData name="Hu, Rocco" userId="3bbb520d-f97c-424e-8508-9a292c1813f0" providerId="ADAL" clId="{C29C2076-C6B4-524E-B854-B046F2CF1942}" dt="2020-03-17T06:10:50.624" v="2972" actId="2696"/>
        <pc:sldMkLst>
          <pc:docMk/>
          <pc:sldMk cId="1132004488" sldId="455"/>
        </pc:sldMkLst>
      </pc:sldChg>
      <pc:sldChg chg="modSp">
        <pc:chgData name="Hu, Rocco" userId="3bbb520d-f97c-424e-8508-9a292c1813f0" providerId="ADAL" clId="{C29C2076-C6B4-524E-B854-B046F2CF1942}" dt="2020-03-17T06:31:33.720" v="3721" actId="20577"/>
        <pc:sldMkLst>
          <pc:docMk/>
          <pc:sldMk cId="374819859" sldId="456"/>
        </pc:sldMkLst>
        <pc:spChg chg="mod">
          <ac:chgData name="Hu, Rocco" userId="3bbb520d-f97c-424e-8508-9a292c1813f0" providerId="ADAL" clId="{C29C2076-C6B4-524E-B854-B046F2CF1942}" dt="2020-03-17T06:31:33.720" v="3721" actId="20577"/>
          <ac:spMkLst>
            <pc:docMk/>
            <pc:sldMk cId="374819859" sldId="456"/>
            <ac:spMk id="2" creationId="{A65FAD0B-84A1-4A43-9359-4D566002831E}"/>
          </ac:spMkLst>
        </pc:spChg>
      </pc:sldChg>
      <pc:sldChg chg="addSp delSp modSp ord">
        <pc:chgData name="Hu, Rocco" userId="3bbb520d-f97c-424e-8508-9a292c1813f0" providerId="ADAL" clId="{C29C2076-C6B4-524E-B854-B046F2CF1942}" dt="2020-03-17T07:05:46.719" v="3866" actId="20577"/>
        <pc:sldMkLst>
          <pc:docMk/>
          <pc:sldMk cId="3677875015" sldId="457"/>
        </pc:sldMkLst>
        <pc:spChg chg="del mod">
          <ac:chgData name="Hu, Rocco" userId="3bbb520d-f97c-424e-8508-9a292c1813f0" providerId="ADAL" clId="{C29C2076-C6B4-524E-B854-B046F2CF1942}" dt="2020-03-16T16:01:27.962" v="1804"/>
          <ac:spMkLst>
            <pc:docMk/>
            <pc:sldMk cId="3677875015" sldId="457"/>
            <ac:spMk id="2" creationId="{A65FAD0B-84A1-4A43-9359-4D566002831E}"/>
          </ac:spMkLst>
        </pc:spChg>
        <pc:spChg chg="add del mod">
          <ac:chgData name="Hu, Rocco" userId="3bbb520d-f97c-424e-8508-9a292c1813f0" providerId="ADAL" clId="{C29C2076-C6B4-524E-B854-B046F2CF1942}" dt="2020-03-16T15:49:04.177" v="1552" actId="478"/>
          <ac:spMkLst>
            <pc:docMk/>
            <pc:sldMk cId="3677875015" sldId="457"/>
            <ac:spMk id="3" creationId="{49999564-C81F-7247-83A6-503A0B9D8035}"/>
          </ac:spMkLst>
        </pc:spChg>
        <pc:spChg chg="add del mod">
          <ac:chgData name="Hu, Rocco" userId="3bbb520d-f97c-424e-8508-9a292c1813f0" providerId="ADAL" clId="{C29C2076-C6B4-524E-B854-B046F2CF1942}" dt="2020-03-16T15:49:49.575" v="1560" actId="478"/>
          <ac:spMkLst>
            <pc:docMk/>
            <pc:sldMk cId="3677875015" sldId="457"/>
            <ac:spMk id="4" creationId="{02617A35-A847-1440-9520-16F8EB75BE52}"/>
          </ac:spMkLst>
        </pc:spChg>
        <pc:spChg chg="add mod">
          <ac:chgData name="Hu, Rocco" userId="3bbb520d-f97c-424e-8508-9a292c1813f0" providerId="ADAL" clId="{C29C2076-C6B4-524E-B854-B046F2CF1942}" dt="2020-03-17T03:23:03.187" v="2116" actId="1076"/>
          <ac:spMkLst>
            <pc:docMk/>
            <pc:sldMk cId="3677875015" sldId="457"/>
            <ac:spMk id="5" creationId="{1ADCF1F2-BAB2-6B4C-978F-82986388685E}"/>
          </ac:spMkLst>
        </pc:spChg>
        <pc:spChg chg="add mod">
          <ac:chgData name="Hu, Rocco" userId="3bbb520d-f97c-424e-8508-9a292c1813f0" providerId="ADAL" clId="{C29C2076-C6B4-524E-B854-B046F2CF1942}" dt="2020-03-16T16:05:27.016" v="1849" actId="20577"/>
          <ac:spMkLst>
            <pc:docMk/>
            <pc:sldMk cId="3677875015" sldId="457"/>
            <ac:spMk id="6" creationId="{EBBD7B60-F45B-A949-92CC-A06EB7F9F330}"/>
          </ac:spMkLst>
        </pc:spChg>
        <pc:spChg chg="add mod">
          <ac:chgData name="Hu, Rocco" userId="3bbb520d-f97c-424e-8508-9a292c1813f0" providerId="ADAL" clId="{C29C2076-C6B4-524E-B854-B046F2CF1942}" dt="2020-03-17T02:30:59.158" v="2111" actId="1076"/>
          <ac:spMkLst>
            <pc:docMk/>
            <pc:sldMk cId="3677875015" sldId="457"/>
            <ac:spMk id="7" creationId="{935BF998-5FE2-FD4E-8C50-036088698D9D}"/>
          </ac:spMkLst>
        </pc:spChg>
        <pc:spChg chg="add mod">
          <ac:chgData name="Hu, Rocco" userId="3bbb520d-f97c-424e-8508-9a292c1813f0" providerId="ADAL" clId="{C29C2076-C6B4-524E-B854-B046F2CF1942}" dt="2020-03-17T03:23:00.188" v="2115" actId="1076"/>
          <ac:spMkLst>
            <pc:docMk/>
            <pc:sldMk cId="3677875015" sldId="457"/>
            <ac:spMk id="8" creationId="{934C51C3-A9B5-1A4A-A8BE-CD8C031E4C42}"/>
          </ac:spMkLst>
        </pc:spChg>
        <pc:spChg chg="add mod">
          <ac:chgData name="Hu, Rocco" userId="3bbb520d-f97c-424e-8508-9a292c1813f0" providerId="ADAL" clId="{C29C2076-C6B4-524E-B854-B046F2CF1942}" dt="2020-03-17T03:22:50.134" v="2112" actId="1076"/>
          <ac:spMkLst>
            <pc:docMk/>
            <pc:sldMk cId="3677875015" sldId="457"/>
            <ac:spMk id="9" creationId="{AC4E5A27-6E93-9F4F-808A-B060FAFA4488}"/>
          </ac:spMkLst>
        </pc:spChg>
        <pc:spChg chg="add mod">
          <ac:chgData name="Hu, Rocco" userId="3bbb520d-f97c-424e-8508-9a292c1813f0" providerId="ADAL" clId="{C29C2076-C6B4-524E-B854-B046F2CF1942}" dt="2020-03-17T03:22:52.948" v="2113" actId="1076"/>
          <ac:spMkLst>
            <pc:docMk/>
            <pc:sldMk cId="3677875015" sldId="457"/>
            <ac:spMk id="10" creationId="{832220F1-26D5-9741-A4DD-117441FB9B0F}"/>
          </ac:spMkLst>
        </pc:spChg>
        <pc:spChg chg="add mod">
          <ac:chgData name="Hu, Rocco" userId="3bbb520d-f97c-424e-8508-9a292c1813f0" providerId="ADAL" clId="{C29C2076-C6B4-524E-B854-B046F2CF1942}" dt="2020-03-17T03:22:56.580" v="2114" actId="1076"/>
          <ac:spMkLst>
            <pc:docMk/>
            <pc:sldMk cId="3677875015" sldId="457"/>
            <ac:spMk id="11" creationId="{AA3AACAD-9765-224E-92DB-47AAF30E30EA}"/>
          </ac:spMkLst>
        </pc:spChg>
        <pc:spChg chg="add mod">
          <ac:chgData name="Hu, Rocco" userId="3bbb520d-f97c-424e-8508-9a292c1813f0" providerId="ADAL" clId="{C29C2076-C6B4-524E-B854-B046F2CF1942}" dt="2020-03-16T16:05:29.771" v="1850" actId="1076"/>
          <ac:spMkLst>
            <pc:docMk/>
            <pc:sldMk cId="3677875015" sldId="457"/>
            <ac:spMk id="12" creationId="{8EDCB751-D87F-1241-81C4-0AFFBF75A996}"/>
          </ac:spMkLst>
        </pc:spChg>
        <pc:spChg chg="add mod">
          <ac:chgData name="Hu, Rocco" userId="3bbb520d-f97c-424e-8508-9a292c1813f0" providerId="ADAL" clId="{C29C2076-C6B4-524E-B854-B046F2CF1942}" dt="2020-03-17T01:13:26.633" v="2107" actId="1076"/>
          <ac:spMkLst>
            <pc:docMk/>
            <pc:sldMk cId="3677875015" sldId="457"/>
            <ac:spMk id="13" creationId="{B00B4952-BA86-5F4B-AFD7-30F5596B486A}"/>
          </ac:spMkLst>
        </pc:spChg>
        <pc:spChg chg="add mod">
          <ac:chgData name="Hu, Rocco" userId="3bbb520d-f97c-424e-8508-9a292c1813f0" providerId="ADAL" clId="{C29C2076-C6B4-524E-B854-B046F2CF1942}" dt="2020-03-17T07:05:46.719" v="3866" actId="20577"/>
          <ac:spMkLst>
            <pc:docMk/>
            <pc:sldMk cId="3677875015" sldId="457"/>
            <ac:spMk id="14" creationId="{A0B8462D-25F6-7F44-9F89-2A357482A04A}"/>
          </ac:spMkLst>
        </pc:spChg>
        <pc:spChg chg="add mod">
          <ac:chgData name="Hu, Rocco" userId="3bbb520d-f97c-424e-8508-9a292c1813f0" providerId="ADAL" clId="{C29C2076-C6B4-524E-B854-B046F2CF1942}" dt="2020-03-17T01:13:30.576" v="2108" actId="1076"/>
          <ac:spMkLst>
            <pc:docMk/>
            <pc:sldMk cId="3677875015" sldId="457"/>
            <ac:spMk id="15" creationId="{6BA7BD78-5F37-B14F-8B23-1340CCAF06C5}"/>
          </ac:spMkLst>
        </pc:spChg>
        <pc:spChg chg="add mod">
          <ac:chgData name="Hu, Rocco" userId="3bbb520d-f97c-424e-8508-9a292c1813f0" providerId="ADAL" clId="{C29C2076-C6B4-524E-B854-B046F2CF1942}" dt="2020-03-17T03:23:10.244" v="2118" actId="1076"/>
          <ac:spMkLst>
            <pc:docMk/>
            <pc:sldMk cId="3677875015" sldId="457"/>
            <ac:spMk id="16" creationId="{32DD9461-E472-994F-8935-7F422B90A253}"/>
          </ac:spMkLst>
        </pc:spChg>
        <pc:spChg chg="mod">
          <ac:chgData name="Hu, Rocco" userId="3bbb520d-f97c-424e-8508-9a292c1813f0" providerId="ADAL" clId="{C29C2076-C6B4-524E-B854-B046F2CF1942}" dt="2020-03-16T16:13:29.315" v="1907" actId="20577"/>
          <ac:spMkLst>
            <pc:docMk/>
            <pc:sldMk cId="3677875015" sldId="457"/>
            <ac:spMk id="24" creationId="{00000000-0000-0000-0000-000000000000}"/>
          </ac:spMkLst>
        </pc:spChg>
      </pc:sldChg>
      <pc:sldChg chg="modSp ord">
        <pc:chgData name="Hu, Rocco" userId="3bbb520d-f97c-424e-8508-9a292c1813f0" providerId="ADAL" clId="{C29C2076-C6B4-524E-B854-B046F2CF1942}" dt="2020-03-17T06:34:21.787" v="3819"/>
        <pc:sldMkLst>
          <pc:docMk/>
          <pc:sldMk cId="1869318075" sldId="458"/>
        </pc:sldMkLst>
        <pc:spChg chg="mod">
          <ac:chgData name="Hu, Rocco" userId="3bbb520d-f97c-424e-8508-9a292c1813f0" providerId="ADAL" clId="{C29C2076-C6B4-524E-B854-B046F2CF1942}" dt="2020-03-17T06:34:21.787" v="3819"/>
          <ac:spMkLst>
            <pc:docMk/>
            <pc:sldMk cId="1869318075" sldId="458"/>
            <ac:spMk id="2" creationId="{A65FAD0B-84A1-4A43-9359-4D566002831E}"/>
          </ac:spMkLst>
        </pc:spChg>
        <pc:spChg chg="mod">
          <ac:chgData name="Hu, Rocco" userId="3bbb520d-f97c-424e-8508-9a292c1813f0" providerId="ADAL" clId="{C29C2076-C6B4-524E-B854-B046F2CF1942}" dt="2020-03-17T06:33:09.809" v="3785" actId="20577"/>
          <ac:spMkLst>
            <pc:docMk/>
            <pc:sldMk cId="1869318075" sldId="458"/>
            <ac:spMk id="24" creationId="{00000000-0000-0000-0000-000000000000}"/>
          </ac:spMkLst>
        </pc:spChg>
      </pc:sldChg>
      <pc:sldChg chg="addSp delSp modSp ord">
        <pc:chgData name="Hu, Rocco" userId="3bbb520d-f97c-424e-8508-9a292c1813f0" providerId="ADAL" clId="{C29C2076-C6B4-524E-B854-B046F2CF1942}" dt="2020-03-17T06:30:34.112" v="3535" actId="115"/>
        <pc:sldMkLst>
          <pc:docMk/>
          <pc:sldMk cId="4267564090" sldId="460"/>
        </pc:sldMkLst>
        <pc:spChg chg="add del mod">
          <ac:chgData name="Hu, Rocco" userId="3bbb520d-f97c-424e-8508-9a292c1813f0" providerId="ADAL" clId="{C29C2076-C6B4-524E-B854-B046F2CF1942}" dt="2020-03-17T06:17:27.022" v="3075"/>
          <ac:spMkLst>
            <pc:docMk/>
            <pc:sldMk cId="4267564090" sldId="460"/>
            <ac:spMk id="4" creationId="{61075003-47C1-E04E-B3E7-184DB836E3B8}"/>
          </ac:spMkLst>
        </pc:spChg>
        <pc:spChg chg="add del mod">
          <ac:chgData name="Hu, Rocco" userId="3bbb520d-f97c-424e-8508-9a292c1813f0" providerId="ADAL" clId="{C29C2076-C6B4-524E-B854-B046F2CF1942}" dt="2020-03-17T06:18:38.924" v="3078"/>
          <ac:spMkLst>
            <pc:docMk/>
            <pc:sldMk cId="4267564090" sldId="460"/>
            <ac:spMk id="5" creationId="{F2FE8558-5898-704B-9606-EF155A6C01A5}"/>
          </ac:spMkLst>
        </pc:spChg>
        <pc:spChg chg="add mod">
          <ac:chgData name="Hu, Rocco" userId="3bbb520d-f97c-424e-8508-9a292c1813f0" providerId="ADAL" clId="{C29C2076-C6B4-524E-B854-B046F2CF1942}" dt="2020-03-17T06:29:54.301" v="3501" actId="1076"/>
          <ac:spMkLst>
            <pc:docMk/>
            <pc:sldMk cId="4267564090" sldId="460"/>
            <ac:spMk id="6" creationId="{E8C70B3F-1447-D045-9B48-F7FF2BACED18}"/>
          </ac:spMkLst>
        </pc:spChg>
        <pc:spChg chg="add mod">
          <ac:chgData name="Hu, Rocco" userId="3bbb520d-f97c-424e-8508-9a292c1813f0" providerId="ADAL" clId="{C29C2076-C6B4-524E-B854-B046F2CF1942}" dt="2020-03-17T06:29:56.584" v="3502" actId="1076"/>
          <ac:spMkLst>
            <pc:docMk/>
            <pc:sldMk cId="4267564090" sldId="460"/>
            <ac:spMk id="7" creationId="{3F801F70-4D02-3146-A8BE-16534AA2C381}"/>
          </ac:spMkLst>
        </pc:spChg>
        <pc:spChg chg="add mod">
          <ac:chgData name="Hu, Rocco" userId="3bbb520d-f97c-424e-8508-9a292c1813f0" providerId="ADAL" clId="{C29C2076-C6B4-524E-B854-B046F2CF1942}" dt="2020-03-17T06:30:34.112" v="3535" actId="115"/>
          <ac:spMkLst>
            <pc:docMk/>
            <pc:sldMk cId="4267564090" sldId="460"/>
            <ac:spMk id="8" creationId="{8DE921D2-B5D9-3044-8B39-6E6609F42DCD}"/>
          </ac:spMkLst>
        </pc:spChg>
        <pc:spChg chg="mod">
          <ac:chgData name="Hu, Rocco" userId="3bbb520d-f97c-424e-8508-9a292c1813f0" providerId="ADAL" clId="{C29C2076-C6B4-524E-B854-B046F2CF1942}" dt="2020-03-17T06:14:47.731" v="3055" actId="20577"/>
          <ac:spMkLst>
            <pc:docMk/>
            <pc:sldMk cId="4267564090" sldId="460"/>
            <ac:spMk id="24" creationId="{00000000-0000-0000-0000-000000000000}"/>
          </ac:spMkLst>
        </pc:spChg>
        <pc:picChg chg="add mod">
          <ac:chgData name="Hu, Rocco" userId="3bbb520d-f97c-424e-8508-9a292c1813f0" providerId="ADAL" clId="{C29C2076-C6B4-524E-B854-B046F2CF1942}" dt="2020-03-17T06:22:20.793" v="3253" actId="1076"/>
          <ac:picMkLst>
            <pc:docMk/>
            <pc:sldMk cId="4267564090" sldId="460"/>
            <ac:picMk id="2" creationId="{B1AE70F3-78A2-3E40-84CE-6028D609ED9F}"/>
          </ac:picMkLst>
        </pc:picChg>
        <pc:picChg chg="del">
          <ac:chgData name="Hu, Rocco" userId="3bbb520d-f97c-424e-8508-9a292c1813f0" providerId="ADAL" clId="{C29C2076-C6B4-524E-B854-B046F2CF1942}" dt="2020-03-17T06:14:54.983" v="3056" actId="478"/>
          <ac:picMkLst>
            <pc:docMk/>
            <pc:sldMk cId="4267564090" sldId="460"/>
            <ac:picMk id="3" creationId="{71A5163D-4A8F-FA40-9C0D-366FD4184DFA}"/>
          </ac:picMkLst>
        </pc:picChg>
      </pc:sldChg>
      <pc:sldChg chg="modSp">
        <pc:chgData name="Hu, Rocco" userId="3bbb520d-f97c-424e-8508-9a292c1813f0" providerId="ADAL" clId="{C29C2076-C6B4-524E-B854-B046F2CF1942}" dt="2020-03-17T06:32:41.351" v="3744" actId="20577"/>
        <pc:sldMkLst>
          <pc:docMk/>
          <pc:sldMk cId="4061828293" sldId="461"/>
        </pc:sldMkLst>
        <pc:spChg chg="mod">
          <ac:chgData name="Hu, Rocco" userId="3bbb520d-f97c-424e-8508-9a292c1813f0" providerId="ADAL" clId="{C29C2076-C6B4-524E-B854-B046F2CF1942}" dt="2020-03-17T06:32:41.351" v="3744" actId="20577"/>
          <ac:spMkLst>
            <pc:docMk/>
            <pc:sldMk cId="4061828293" sldId="461"/>
            <ac:spMk id="2" creationId="{677D4BD7-8164-D440-BAAB-21361FF78072}"/>
          </ac:spMkLst>
        </pc:spChg>
      </pc:sldChg>
      <pc:sldChg chg="modSp ord">
        <pc:chgData name="Hu, Rocco" userId="3bbb520d-f97c-424e-8508-9a292c1813f0" providerId="ADAL" clId="{C29C2076-C6B4-524E-B854-B046F2CF1942}" dt="2020-03-17T06:33:03.542" v="3757" actId="20577"/>
        <pc:sldMkLst>
          <pc:docMk/>
          <pc:sldMk cId="399685203" sldId="462"/>
        </pc:sldMkLst>
        <pc:spChg chg="mod">
          <ac:chgData name="Hu, Rocco" userId="3bbb520d-f97c-424e-8508-9a292c1813f0" providerId="ADAL" clId="{C29C2076-C6B4-524E-B854-B046F2CF1942}" dt="2020-03-17T06:33:03.542" v="3757" actId="20577"/>
          <ac:spMkLst>
            <pc:docMk/>
            <pc:sldMk cId="399685203" sldId="462"/>
            <ac:spMk id="2" creationId="{677D4BD7-8164-D440-BAAB-21361FF78072}"/>
          </ac:spMkLst>
        </pc:spChg>
      </pc:sldChg>
      <pc:sldChg chg="modSp">
        <pc:chgData name="Hu, Rocco" userId="3bbb520d-f97c-424e-8508-9a292c1813f0" providerId="ADAL" clId="{C29C2076-C6B4-524E-B854-B046F2CF1942}" dt="2020-03-17T07:28:05.628" v="3872" actId="20577"/>
        <pc:sldMkLst>
          <pc:docMk/>
          <pc:sldMk cId="3703092302" sldId="464"/>
        </pc:sldMkLst>
        <pc:spChg chg="mod">
          <ac:chgData name="Hu, Rocco" userId="3bbb520d-f97c-424e-8508-9a292c1813f0" providerId="ADAL" clId="{C29C2076-C6B4-524E-B854-B046F2CF1942}" dt="2020-03-17T07:28:05.628" v="3872" actId="20577"/>
          <ac:spMkLst>
            <pc:docMk/>
            <pc:sldMk cId="3703092302" sldId="464"/>
            <ac:spMk id="5" creationId="{400997A4-B653-C646-BBD9-B00790C91403}"/>
          </ac:spMkLst>
        </pc:spChg>
      </pc:sldChg>
      <pc:sldChg chg="del">
        <pc:chgData name="Hu, Rocco" userId="3bbb520d-f97c-424e-8508-9a292c1813f0" providerId="ADAL" clId="{C29C2076-C6B4-524E-B854-B046F2CF1942}" dt="2020-03-17T06:10:52.886" v="2973" actId="2696"/>
        <pc:sldMkLst>
          <pc:docMk/>
          <pc:sldMk cId="2831286051" sldId="465"/>
        </pc:sldMkLst>
      </pc:sldChg>
      <pc:sldChg chg="delSp modSp">
        <pc:chgData name="Hu, Rocco" userId="3bbb520d-f97c-424e-8508-9a292c1813f0" providerId="ADAL" clId="{C29C2076-C6B4-524E-B854-B046F2CF1942}" dt="2020-03-18T02:32:05.698" v="3883"/>
        <pc:sldMkLst>
          <pc:docMk/>
          <pc:sldMk cId="3687042631" sldId="466"/>
        </pc:sldMkLst>
        <pc:spChg chg="del mod">
          <ac:chgData name="Hu, Rocco" userId="3bbb520d-f97c-424e-8508-9a292c1813f0" providerId="ADAL" clId="{C29C2076-C6B4-524E-B854-B046F2CF1942}" dt="2020-03-18T02:32:05.698" v="3883"/>
          <ac:spMkLst>
            <pc:docMk/>
            <pc:sldMk cId="3687042631" sldId="466"/>
            <ac:spMk id="3" creationId="{180F3008-5A06-5346-B883-9C3ECB833B13}"/>
          </ac:spMkLst>
        </pc:spChg>
      </pc:sldChg>
      <pc:sldChg chg="modSp add del">
        <pc:chgData name="Hu, Rocco" userId="3bbb520d-f97c-424e-8508-9a292c1813f0" providerId="ADAL" clId="{C29C2076-C6B4-524E-B854-B046F2CF1942}" dt="2020-03-17T06:32:54.890" v="3756" actId="2696"/>
        <pc:sldMkLst>
          <pc:docMk/>
          <pc:sldMk cId="1360495819" sldId="468"/>
        </pc:sldMkLst>
        <pc:spChg chg="mod">
          <ac:chgData name="Hu, Rocco" userId="3bbb520d-f97c-424e-8508-9a292c1813f0" providerId="ADAL" clId="{C29C2076-C6B4-524E-B854-B046F2CF1942}" dt="2020-03-17T06:32:48.710" v="3755" actId="20577"/>
          <ac:spMkLst>
            <pc:docMk/>
            <pc:sldMk cId="1360495819" sldId="468"/>
            <ac:spMk id="24" creationId="{00000000-0000-0000-0000-000000000000}"/>
          </ac:spMkLst>
        </pc:spChg>
      </pc:sldChg>
      <pc:sldChg chg="add">
        <pc:chgData name="Hu, Rocco" userId="3bbb520d-f97c-424e-8508-9a292c1813f0" providerId="ADAL" clId="{C29C2076-C6B4-524E-B854-B046F2CF1942}" dt="2020-03-18T01:43:51.249" v="3875"/>
        <pc:sldMkLst>
          <pc:docMk/>
          <pc:sldMk cId="3103906571" sldId="46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GB"/>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tcassou/causal_impact"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kaggle.com/c/competitive-data-science-predict-future-sales/" TargetMode="External"/><Relationship Id="rId2" Type="http://schemas.openxmlformats.org/officeDocument/2006/relationships/hyperlink" Target="https://web.stanford.edu/class/ee380/Abstracts/140129-slides-Machine-Learning-and-Econometrics.pdf" TargetMode="External"/><Relationship Id="rId1" Type="http://schemas.openxmlformats.org/officeDocument/2006/relationships/slideLayout" Target="../slideLayouts/slideLayout7.xml"/><Relationship Id="rId6" Type="http://schemas.openxmlformats.org/officeDocument/2006/relationships/hyperlink" Target="http://www.degeneratestate.org/posts/2018/Mar/24/causal-inference-with-python-part-1-potential-outcomes/" TargetMode="External"/><Relationship Id="rId5" Type="http://schemas.openxmlformats.org/officeDocument/2006/relationships/hyperlink" Target="https://github.com/tcassou/causal_impact" TargetMode="External"/><Relationship Id="rId4" Type="http://schemas.openxmlformats.org/officeDocument/2006/relationships/hyperlink" Target="https://arxiv.org/abs/1906.0375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a:xfrm>
            <a:off x="287999" y="5296744"/>
            <a:ext cx="10899174" cy="430887"/>
          </a:xfrm>
        </p:spPr>
        <p:txBody>
          <a:bodyPr/>
          <a:lstStyle/>
          <a:p>
            <a:r>
              <a:rPr lang="en-US" dirty="0"/>
              <a:t>Rocco Hu (I504371), SAP</a:t>
            </a:r>
          </a:p>
          <a:p>
            <a:pPr lvl="0"/>
            <a:r>
              <a:rPr lang="en-US" dirty="0"/>
              <a:t>Month 03, 2020</a:t>
            </a:r>
          </a:p>
        </p:txBody>
      </p:sp>
      <p:sp>
        <p:nvSpPr>
          <p:cNvPr id="8" name="Presentation Title"/>
          <p:cNvSpPr>
            <a:spLocks noGrp="1"/>
          </p:cNvSpPr>
          <p:nvPr>
            <p:ph type="title"/>
          </p:nvPr>
        </p:nvSpPr>
        <p:spPr bwMode="gray">
          <a:xfrm>
            <a:off x="177162" y="3925876"/>
            <a:ext cx="11609139" cy="1370867"/>
          </a:xfrm>
        </p:spPr>
        <p:txBody>
          <a:bodyPr/>
          <a:lstStyle/>
          <a:p>
            <a:r>
              <a:rPr lang="en-US" sz="3200" dirty="0"/>
              <a:t>From Economics, With Love:</a:t>
            </a:r>
            <a:br>
              <a:rPr lang="en-US" sz="3200" dirty="0"/>
            </a:br>
            <a:r>
              <a:rPr lang="en-US" sz="3200" dirty="0">
                <a:solidFill>
                  <a:schemeClr val="accent1"/>
                </a:solidFill>
              </a:rPr>
              <a:t>Causes and Counterfactuals in the Age of Machine Learning</a:t>
            </a:r>
            <a:endParaRPr lang="de-DE" sz="3200" dirty="0">
              <a:solidFill>
                <a:schemeClr val="accent1"/>
              </a:solidFill>
            </a:endParaRPr>
          </a:p>
        </p:txBody>
      </p:sp>
      <p:pic>
        <p:nvPicPr>
          <p:cNvPr id="2" name="Picture 1">
            <a:extLst>
              <a:ext uri="{FF2B5EF4-FFF2-40B4-BE49-F238E27FC236}">
                <a16:creationId xmlns:a16="http://schemas.microsoft.com/office/drawing/2014/main" id="{1565AAB2-9997-FE42-BAE9-99A6F8E94ADF}"/>
              </a:ext>
            </a:extLst>
          </p:cNvPr>
          <p:cNvPicPr>
            <a:picLocks noChangeAspect="1"/>
          </p:cNvPicPr>
          <p:nvPr/>
        </p:nvPicPr>
        <p:blipFill>
          <a:blip r:embed="rId3"/>
          <a:stretch>
            <a:fillRect/>
          </a:stretch>
        </p:blipFill>
        <p:spPr>
          <a:xfrm>
            <a:off x="0" y="269080"/>
            <a:ext cx="12195175" cy="3656797"/>
          </a:xfrm>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71DF72-B816-C34A-A9CE-9D8FC26F3641}"/>
              </a:ext>
            </a:extLst>
          </p:cNvPr>
          <p:cNvSpPr/>
          <p:nvPr/>
        </p:nvSpPr>
        <p:spPr>
          <a:xfrm>
            <a:off x="579764" y="558100"/>
            <a:ext cx="10044244" cy="400110"/>
          </a:xfrm>
          <a:prstGeom prst="rect">
            <a:avLst/>
          </a:prstGeom>
        </p:spPr>
        <p:txBody>
          <a:bodyPr wrap="square">
            <a:spAutoFit/>
          </a:bodyPr>
          <a:lstStyle/>
          <a:p>
            <a:pPr fontAlgn="base">
              <a:spcBef>
                <a:spcPct val="50000"/>
              </a:spcBef>
              <a:spcAft>
                <a:spcPct val="0"/>
              </a:spcAft>
              <a:buClr>
                <a:srgbClr val="F0AB00"/>
              </a:buClr>
              <a:buSzPct val="80000"/>
            </a:pPr>
            <a:r>
              <a:rPr lang="en-GB" sz="2000" b="1" kern="0" dirty="0">
                <a:ea typeface="Arial Unicode MS" pitchFamily="34" charset="-128"/>
                <a:cs typeface="Arial Unicode MS" pitchFamily="34" charset="-128"/>
              </a:rPr>
              <a:t>3. Causal Inference in Time-Series Data: Effect of Marketing Campaign on Sales</a:t>
            </a:r>
          </a:p>
        </p:txBody>
      </p:sp>
    </p:spTree>
    <p:extLst>
      <p:ext uri="{BB962C8B-B14F-4D97-AF65-F5344CB8AC3E}">
        <p14:creationId xmlns:p14="http://schemas.microsoft.com/office/powerpoint/2010/main" val="4072949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61845" y="420378"/>
            <a:ext cx="11186476" cy="369332"/>
          </a:xfrm>
        </p:spPr>
        <p:txBody>
          <a:bodyPr/>
          <a:lstStyle/>
          <a:p>
            <a:r>
              <a:rPr lang="en-US" dirty="0"/>
              <a:t>Forecasting Shop Sales</a:t>
            </a:r>
          </a:p>
        </p:txBody>
      </p:sp>
      <p:sp>
        <p:nvSpPr>
          <p:cNvPr id="4" name="TextBox 3">
            <a:extLst>
              <a:ext uri="{FF2B5EF4-FFF2-40B4-BE49-F238E27FC236}">
                <a16:creationId xmlns:a16="http://schemas.microsoft.com/office/drawing/2014/main" id="{4FB68DCA-17F9-A747-8B1C-6C58A3A993B0}"/>
              </a:ext>
            </a:extLst>
          </p:cNvPr>
          <p:cNvSpPr txBox="1"/>
          <p:nvPr/>
        </p:nvSpPr>
        <p:spPr>
          <a:xfrm>
            <a:off x="616226" y="1074509"/>
            <a:ext cx="9511748" cy="276998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Problem</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A business wants to </a:t>
            </a:r>
            <a:r>
              <a:rPr lang="en-GB" sz="1800" b="1" kern="0" dirty="0">
                <a:ea typeface="Arial Unicode MS" pitchFamily="34" charset="-128"/>
                <a:cs typeface="Arial Unicode MS" pitchFamily="34" charset="-128"/>
              </a:rPr>
              <a:t>measure the effect </a:t>
            </a:r>
            <a:r>
              <a:rPr lang="en-GB" sz="1800" kern="0" dirty="0">
                <a:ea typeface="Arial Unicode MS" pitchFamily="34" charset="-128"/>
                <a:cs typeface="Arial Unicode MS" pitchFamily="34" charset="-128"/>
              </a:rPr>
              <a:t>of a marketing campaign on sales</a:t>
            </a:r>
          </a:p>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Data</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1700 observations taken from the Kaggle’s daily sales dataset</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Slight trend with seasonality and noise</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At Time = 1400, I simulate the running of a marketing campaign (the intervention). </a:t>
            </a: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BEDA8912-3970-2340-83A2-D3DE151E2F47}"/>
              </a:ext>
            </a:extLst>
          </p:cNvPr>
          <p:cNvPicPr>
            <a:picLocks noChangeAspect="1"/>
          </p:cNvPicPr>
          <p:nvPr/>
        </p:nvPicPr>
        <p:blipFill>
          <a:blip r:embed="rId2"/>
          <a:stretch>
            <a:fillRect/>
          </a:stretch>
        </p:blipFill>
        <p:spPr>
          <a:xfrm>
            <a:off x="1729544" y="3421498"/>
            <a:ext cx="8736085" cy="3123002"/>
          </a:xfrm>
          <a:prstGeom prst="rect">
            <a:avLst/>
          </a:prstGeom>
        </p:spPr>
      </p:pic>
    </p:spTree>
    <p:extLst>
      <p:ext uri="{BB962C8B-B14F-4D97-AF65-F5344CB8AC3E}">
        <p14:creationId xmlns:p14="http://schemas.microsoft.com/office/powerpoint/2010/main" val="1869318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1D2C637F-9ED5-1D4B-B735-4F48115004FA}"/>
              </a:ext>
            </a:extLst>
          </p:cNvPr>
          <p:cNvSpPr txBox="1">
            <a:spLocks/>
          </p:cNvSpPr>
          <p:nvPr/>
        </p:nvSpPr>
        <p:spPr bwMode="gray">
          <a:xfrm>
            <a:off x="352298" y="352094"/>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Forecasting Shop Sales</a:t>
            </a:r>
          </a:p>
        </p:txBody>
      </p:sp>
      <p:sp>
        <p:nvSpPr>
          <p:cNvPr id="8" name="TextBox 7">
            <a:extLst>
              <a:ext uri="{FF2B5EF4-FFF2-40B4-BE49-F238E27FC236}">
                <a16:creationId xmlns:a16="http://schemas.microsoft.com/office/drawing/2014/main" id="{CE71221E-289F-BD4E-A93A-3AABEB937463}"/>
              </a:ext>
            </a:extLst>
          </p:cNvPr>
          <p:cNvSpPr txBox="1"/>
          <p:nvPr/>
        </p:nvSpPr>
        <p:spPr>
          <a:xfrm flipH="1">
            <a:off x="656401" y="2146852"/>
            <a:ext cx="1917342"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Original Dataset</a:t>
            </a: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D86655D8-E6B7-FA4F-B1CD-DB8BB9D21110}"/>
              </a:ext>
            </a:extLst>
          </p:cNvPr>
          <p:cNvPicPr>
            <a:picLocks noChangeAspect="1"/>
          </p:cNvPicPr>
          <p:nvPr/>
        </p:nvPicPr>
        <p:blipFill>
          <a:blip r:embed="rId2"/>
          <a:stretch>
            <a:fillRect/>
          </a:stretch>
        </p:blipFill>
        <p:spPr>
          <a:xfrm>
            <a:off x="3160643" y="764469"/>
            <a:ext cx="7904376" cy="2750832"/>
          </a:xfrm>
          <a:prstGeom prst="rect">
            <a:avLst/>
          </a:prstGeom>
        </p:spPr>
      </p:pic>
      <p:sp>
        <p:nvSpPr>
          <p:cNvPr id="11" name="TextBox 10">
            <a:extLst>
              <a:ext uri="{FF2B5EF4-FFF2-40B4-BE49-F238E27FC236}">
                <a16:creationId xmlns:a16="http://schemas.microsoft.com/office/drawing/2014/main" id="{4D06A962-244D-6444-A66E-F0F3734B4C81}"/>
              </a:ext>
            </a:extLst>
          </p:cNvPr>
          <p:cNvSpPr txBox="1"/>
          <p:nvPr/>
        </p:nvSpPr>
        <p:spPr>
          <a:xfrm flipH="1">
            <a:off x="656401" y="4911551"/>
            <a:ext cx="1917342" cy="69249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After Marketing </a:t>
            </a: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pic>
        <p:nvPicPr>
          <p:cNvPr id="12" name="Picture 11">
            <a:extLst>
              <a:ext uri="{FF2B5EF4-FFF2-40B4-BE49-F238E27FC236}">
                <a16:creationId xmlns:a16="http://schemas.microsoft.com/office/drawing/2014/main" id="{A41AE8E4-84BC-274A-AEDF-51A1114C1E81}"/>
              </a:ext>
            </a:extLst>
          </p:cNvPr>
          <p:cNvPicPr>
            <a:picLocks noChangeAspect="1"/>
          </p:cNvPicPr>
          <p:nvPr/>
        </p:nvPicPr>
        <p:blipFill>
          <a:blip r:embed="rId3"/>
          <a:stretch>
            <a:fillRect/>
          </a:stretch>
        </p:blipFill>
        <p:spPr>
          <a:xfrm>
            <a:off x="3160643" y="3823910"/>
            <a:ext cx="8084374" cy="2803508"/>
          </a:xfrm>
          <a:prstGeom prst="rect">
            <a:avLst/>
          </a:prstGeom>
        </p:spPr>
      </p:pic>
      <p:cxnSp>
        <p:nvCxnSpPr>
          <p:cNvPr id="14" name="Straight Arrow Connector 13">
            <a:extLst>
              <a:ext uri="{FF2B5EF4-FFF2-40B4-BE49-F238E27FC236}">
                <a16:creationId xmlns:a16="http://schemas.microsoft.com/office/drawing/2014/main" id="{E2F676F7-7564-BB4C-B270-32363AD6BF8C}"/>
              </a:ext>
            </a:extLst>
          </p:cNvPr>
          <p:cNvCxnSpPr>
            <a:cxnSpLocks/>
          </p:cNvCxnSpPr>
          <p:nvPr/>
        </p:nvCxnSpPr>
        <p:spPr>
          <a:xfrm flipV="1">
            <a:off x="8645236" y="5685102"/>
            <a:ext cx="645270" cy="501942"/>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C46753C-E10D-0D4B-855B-E4AE0B863A16}"/>
              </a:ext>
            </a:extLst>
          </p:cNvPr>
          <p:cNvSpPr txBox="1"/>
          <p:nvPr/>
        </p:nvSpPr>
        <p:spPr>
          <a:xfrm>
            <a:off x="6097587" y="6130232"/>
            <a:ext cx="323809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solidFill>
                  <a:srgbClr val="FF0000"/>
                </a:solidFill>
                <a:ea typeface="Arial Unicode MS" pitchFamily="34" charset="-128"/>
                <a:cs typeface="Arial Unicode MS" pitchFamily="34" charset="-128"/>
              </a:rPr>
              <a:t>Marketing Campaign at t=1400</a:t>
            </a:r>
          </a:p>
        </p:txBody>
      </p:sp>
    </p:spTree>
    <p:extLst>
      <p:ext uri="{BB962C8B-B14F-4D97-AF65-F5344CB8AC3E}">
        <p14:creationId xmlns:p14="http://schemas.microsoft.com/office/powerpoint/2010/main" val="406182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396F961-B8A5-014B-85DC-1BB2690ED85E}"/>
              </a:ext>
            </a:extLst>
          </p:cNvPr>
          <p:cNvSpPr txBox="1">
            <a:spLocks/>
          </p:cNvSpPr>
          <p:nvPr/>
        </p:nvSpPr>
        <p:spPr bwMode="gray">
          <a:xfrm>
            <a:off x="525772" y="472063"/>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Forecasting Shop Sales</a:t>
            </a:r>
          </a:p>
        </p:txBody>
      </p:sp>
      <p:pic>
        <p:nvPicPr>
          <p:cNvPr id="5" name="Picture 4">
            <a:extLst>
              <a:ext uri="{FF2B5EF4-FFF2-40B4-BE49-F238E27FC236}">
                <a16:creationId xmlns:a16="http://schemas.microsoft.com/office/drawing/2014/main" id="{2E7B3073-5307-3B4A-B95B-360E21BE5D52}"/>
              </a:ext>
            </a:extLst>
          </p:cNvPr>
          <p:cNvPicPr>
            <a:picLocks noChangeAspect="1"/>
          </p:cNvPicPr>
          <p:nvPr/>
        </p:nvPicPr>
        <p:blipFill>
          <a:blip r:embed="rId2"/>
          <a:stretch>
            <a:fillRect/>
          </a:stretch>
        </p:blipFill>
        <p:spPr>
          <a:xfrm>
            <a:off x="192901" y="2104409"/>
            <a:ext cx="11809371" cy="4095266"/>
          </a:xfrm>
          <a:prstGeom prst="rect">
            <a:avLst/>
          </a:prstGeom>
        </p:spPr>
      </p:pic>
      <p:sp>
        <p:nvSpPr>
          <p:cNvPr id="4" name="TextBox 3">
            <a:extLst>
              <a:ext uri="{FF2B5EF4-FFF2-40B4-BE49-F238E27FC236}">
                <a16:creationId xmlns:a16="http://schemas.microsoft.com/office/drawing/2014/main" id="{4675E22F-2152-0D44-95B2-D525024B019E}"/>
              </a:ext>
            </a:extLst>
          </p:cNvPr>
          <p:cNvSpPr txBox="1"/>
          <p:nvPr/>
        </p:nvSpPr>
        <p:spPr>
          <a:xfrm>
            <a:off x="525772" y="1288236"/>
            <a:ext cx="10535479" cy="36933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So how much sales impact did my campaign actually have?</a:t>
            </a:r>
          </a:p>
        </p:txBody>
      </p:sp>
      <p:cxnSp>
        <p:nvCxnSpPr>
          <p:cNvPr id="8" name="Straight Arrow Connector 7">
            <a:extLst>
              <a:ext uri="{FF2B5EF4-FFF2-40B4-BE49-F238E27FC236}">
                <a16:creationId xmlns:a16="http://schemas.microsoft.com/office/drawing/2014/main" id="{3B774897-070D-3445-AA8A-4FE3FE03E97F}"/>
              </a:ext>
            </a:extLst>
          </p:cNvPr>
          <p:cNvCxnSpPr>
            <a:cxnSpLocks/>
          </p:cNvCxnSpPr>
          <p:nvPr/>
        </p:nvCxnSpPr>
        <p:spPr>
          <a:xfrm flipV="1">
            <a:off x="9748230" y="4300042"/>
            <a:ext cx="0" cy="762278"/>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CE7CB3-4F9C-5F4F-9A81-5C1DB66D4104}"/>
              </a:ext>
            </a:extLst>
          </p:cNvPr>
          <p:cNvCxnSpPr/>
          <p:nvPr/>
        </p:nvCxnSpPr>
        <p:spPr>
          <a:xfrm flipV="1">
            <a:off x="10136669" y="4025735"/>
            <a:ext cx="0" cy="675861"/>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1425AB1-4869-1C49-A684-5D14F770471C}"/>
              </a:ext>
            </a:extLst>
          </p:cNvPr>
          <p:cNvCxnSpPr>
            <a:cxnSpLocks/>
          </p:cNvCxnSpPr>
          <p:nvPr/>
        </p:nvCxnSpPr>
        <p:spPr>
          <a:xfrm flipV="1">
            <a:off x="10619825" y="3610099"/>
            <a:ext cx="0" cy="665013"/>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0A35F7-FDC9-A24A-B31F-60787014B83D}"/>
              </a:ext>
            </a:extLst>
          </p:cNvPr>
          <p:cNvCxnSpPr>
            <a:cxnSpLocks/>
          </p:cNvCxnSpPr>
          <p:nvPr/>
        </p:nvCxnSpPr>
        <p:spPr>
          <a:xfrm flipH="1" flipV="1">
            <a:off x="11061251" y="3942605"/>
            <a:ext cx="12199" cy="470932"/>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Freeform 12">
            <a:extLst>
              <a:ext uri="{FF2B5EF4-FFF2-40B4-BE49-F238E27FC236}">
                <a16:creationId xmlns:a16="http://schemas.microsoft.com/office/drawing/2014/main" id="{D08395D5-2105-2843-9266-8129ECABE94F}"/>
              </a:ext>
            </a:extLst>
          </p:cNvPr>
          <p:cNvSpPr/>
          <p:nvPr/>
        </p:nvSpPr>
        <p:spPr bwMode="gray">
          <a:xfrm>
            <a:off x="9247630" y="4300042"/>
            <a:ext cx="1948684" cy="762277"/>
          </a:xfrm>
          <a:custGeom>
            <a:avLst/>
            <a:gdLst>
              <a:gd name="connsiteX0" fmla="*/ 0 w 1411356"/>
              <a:gd name="connsiteY0" fmla="*/ 356012 h 762277"/>
              <a:gd name="connsiteX1" fmla="*/ 407504 w 1411356"/>
              <a:gd name="connsiteY1" fmla="*/ 753577 h 762277"/>
              <a:gd name="connsiteX2" fmla="*/ 944217 w 1411356"/>
              <a:gd name="connsiteY2" fmla="*/ 18082 h 762277"/>
              <a:gd name="connsiteX3" fmla="*/ 1411356 w 1411356"/>
              <a:gd name="connsiteY3" fmla="*/ 226803 h 762277"/>
            </a:gdLst>
            <a:ahLst/>
            <a:cxnLst>
              <a:cxn ang="0">
                <a:pos x="connsiteX0" y="connsiteY0"/>
              </a:cxn>
              <a:cxn ang="0">
                <a:pos x="connsiteX1" y="connsiteY1"/>
              </a:cxn>
              <a:cxn ang="0">
                <a:pos x="connsiteX2" y="connsiteY2"/>
              </a:cxn>
              <a:cxn ang="0">
                <a:pos x="connsiteX3" y="connsiteY3"/>
              </a:cxn>
            </a:cxnLst>
            <a:rect l="l" t="t" r="r" b="b"/>
            <a:pathLst>
              <a:path w="1411356" h="762277">
                <a:moveTo>
                  <a:pt x="0" y="356012"/>
                </a:moveTo>
                <a:cubicBezTo>
                  <a:pt x="125067" y="582955"/>
                  <a:pt x="250135" y="809899"/>
                  <a:pt x="407504" y="753577"/>
                </a:cubicBezTo>
                <a:cubicBezTo>
                  <a:pt x="564873" y="697255"/>
                  <a:pt x="776908" y="105878"/>
                  <a:pt x="944217" y="18082"/>
                </a:cubicBezTo>
                <a:cubicBezTo>
                  <a:pt x="1111526" y="-69714"/>
                  <a:pt x="1331843" y="188703"/>
                  <a:pt x="1411356" y="226803"/>
                </a:cubicBezTo>
              </a:path>
            </a:pathLst>
          </a:custGeom>
          <a:ln w="53975">
            <a:solidFill>
              <a:schemeClr val="accent1"/>
            </a:solidFill>
            <a:headEnd/>
            <a:tailE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5" name="Straight Arrow Connector 14">
            <a:extLst>
              <a:ext uri="{FF2B5EF4-FFF2-40B4-BE49-F238E27FC236}">
                <a16:creationId xmlns:a16="http://schemas.microsoft.com/office/drawing/2014/main" id="{6E26E380-E7B6-204B-ACD1-36D5AA6AD348}"/>
              </a:ext>
            </a:extLst>
          </p:cNvPr>
          <p:cNvCxnSpPr>
            <a:cxnSpLocks/>
          </p:cNvCxnSpPr>
          <p:nvPr/>
        </p:nvCxnSpPr>
        <p:spPr>
          <a:xfrm flipV="1">
            <a:off x="9391970" y="4025735"/>
            <a:ext cx="0" cy="811021"/>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08DF875-B36C-B941-B587-66A791201169}"/>
              </a:ext>
            </a:extLst>
          </p:cNvPr>
          <p:cNvSpPr/>
          <p:nvPr/>
        </p:nvSpPr>
        <p:spPr bwMode="gray">
          <a:xfrm>
            <a:off x="9247630" y="2143708"/>
            <a:ext cx="2247684" cy="3615824"/>
          </a:xfrm>
          <a:prstGeom prst="rect">
            <a:avLst/>
          </a:prstGeom>
          <a:solidFill>
            <a:schemeClr val="accent3">
              <a:lumMod val="20000"/>
              <a:lumOff val="80000"/>
              <a:alpha val="36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9" name="Straight Arrow Connector 18">
            <a:extLst>
              <a:ext uri="{FF2B5EF4-FFF2-40B4-BE49-F238E27FC236}">
                <a16:creationId xmlns:a16="http://schemas.microsoft.com/office/drawing/2014/main" id="{C7B0898A-7CB2-0C4A-8E7A-13615E5C2A3B}"/>
              </a:ext>
            </a:extLst>
          </p:cNvPr>
          <p:cNvCxnSpPr/>
          <p:nvPr/>
        </p:nvCxnSpPr>
        <p:spPr>
          <a:xfrm flipV="1">
            <a:off x="7359453" y="5784462"/>
            <a:ext cx="1888177" cy="543277"/>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F2E6DC1-093C-094D-A750-78B847ECC7BF}"/>
              </a:ext>
            </a:extLst>
          </p:cNvPr>
          <p:cNvSpPr txBox="1"/>
          <p:nvPr/>
        </p:nvSpPr>
        <p:spPr>
          <a:xfrm>
            <a:off x="6282047" y="6199675"/>
            <a:ext cx="1864426"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Marketing Campaign</a:t>
            </a:r>
          </a:p>
        </p:txBody>
      </p:sp>
      <p:sp>
        <p:nvSpPr>
          <p:cNvPr id="21" name="TextBox 20">
            <a:extLst>
              <a:ext uri="{FF2B5EF4-FFF2-40B4-BE49-F238E27FC236}">
                <a16:creationId xmlns:a16="http://schemas.microsoft.com/office/drawing/2014/main" id="{06D6577F-BADB-124D-82E0-79451FBB2794}"/>
              </a:ext>
            </a:extLst>
          </p:cNvPr>
          <p:cNvSpPr txBox="1"/>
          <p:nvPr/>
        </p:nvSpPr>
        <p:spPr>
          <a:xfrm>
            <a:off x="9247630" y="1756543"/>
            <a:ext cx="2258291"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Post-intervention data</a:t>
            </a:r>
          </a:p>
        </p:txBody>
      </p:sp>
    </p:spTree>
    <p:extLst>
      <p:ext uri="{BB962C8B-B14F-4D97-AF65-F5344CB8AC3E}">
        <p14:creationId xmlns:p14="http://schemas.microsoft.com/office/powerpoint/2010/main" val="168035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396F961-B8A5-014B-85DC-1BB2690ED85E}"/>
              </a:ext>
            </a:extLst>
          </p:cNvPr>
          <p:cNvSpPr txBox="1">
            <a:spLocks/>
          </p:cNvSpPr>
          <p:nvPr/>
        </p:nvSpPr>
        <p:spPr bwMode="gray">
          <a:xfrm>
            <a:off x="504349" y="591447"/>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Forecasting Shop Sales</a:t>
            </a:r>
          </a:p>
        </p:txBody>
      </p:sp>
      <p:sp>
        <p:nvSpPr>
          <p:cNvPr id="4" name="TextBox 3">
            <a:extLst>
              <a:ext uri="{FF2B5EF4-FFF2-40B4-BE49-F238E27FC236}">
                <a16:creationId xmlns:a16="http://schemas.microsoft.com/office/drawing/2014/main" id="{4675E22F-2152-0D44-95B2-D525024B019E}"/>
              </a:ext>
            </a:extLst>
          </p:cNvPr>
          <p:cNvSpPr txBox="1"/>
          <p:nvPr/>
        </p:nvSpPr>
        <p:spPr>
          <a:xfrm>
            <a:off x="504349" y="1131690"/>
            <a:ext cx="11082084" cy="31393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STEP ONE</a:t>
            </a:r>
          </a:p>
          <a:p>
            <a:pPr marL="342900" indent="-34290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Train TS models and assess accuracy on validation period </a:t>
            </a:r>
          </a:p>
          <a:p>
            <a:pPr marL="887288" lvl="1" indent="-34290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MAE, MSE errors</a:t>
            </a:r>
          </a:p>
          <a:p>
            <a:pPr fontAlgn="base">
              <a:spcBef>
                <a:spcPct val="50000"/>
              </a:spcBef>
              <a:spcAft>
                <a:spcPct val="0"/>
              </a:spcAft>
              <a:buClr>
                <a:srgbClr val="F0AB00"/>
              </a:buClr>
              <a:buSzPct val="80000"/>
            </a:pPr>
            <a:endParaRPr lang="en-GB" sz="24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24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en-GB" sz="2400" kern="0" dirty="0">
              <a:ea typeface="Arial Unicode MS" pitchFamily="34" charset="-128"/>
              <a:cs typeface="Arial Unicode MS" pitchFamily="34" charset="-128"/>
            </a:endParaRPr>
          </a:p>
        </p:txBody>
      </p:sp>
      <p:pic>
        <p:nvPicPr>
          <p:cNvPr id="16" name="Picture 15">
            <a:extLst>
              <a:ext uri="{FF2B5EF4-FFF2-40B4-BE49-F238E27FC236}">
                <a16:creationId xmlns:a16="http://schemas.microsoft.com/office/drawing/2014/main" id="{C1D169B1-4232-694F-B60E-65FE5ACD8622}"/>
              </a:ext>
            </a:extLst>
          </p:cNvPr>
          <p:cNvPicPr>
            <a:picLocks noChangeAspect="1"/>
          </p:cNvPicPr>
          <p:nvPr/>
        </p:nvPicPr>
        <p:blipFill>
          <a:blip r:embed="rId2"/>
          <a:stretch>
            <a:fillRect/>
          </a:stretch>
        </p:blipFill>
        <p:spPr>
          <a:xfrm>
            <a:off x="551549" y="2824563"/>
            <a:ext cx="10180013" cy="3542785"/>
          </a:xfrm>
          <a:prstGeom prst="rect">
            <a:avLst/>
          </a:prstGeom>
        </p:spPr>
      </p:pic>
      <p:sp>
        <p:nvSpPr>
          <p:cNvPr id="6" name="Freeform 5">
            <a:extLst>
              <a:ext uri="{FF2B5EF4-FFF2-40B4-BE49-F238E27FC236}">
                <a16:creationId xmlns:a16="http://schemas.microsoft.com/office/drawing/2014/main" id="{4FF3E4D9-157E-8445-9449-3311C2E78993}"/>
              </a:ext>
            </a:extLst>
          </p:cNvPr>
          <p:cNvSpPr/>
          <p:nvPr/>
        </p:nvSpPr>
        <p:spPr bwMode="gray">
          <a:xfrm>
            <a:off x="8180968" y="4321380"/>
            <a:ext cx="1948684" cy="762277"/>
          </a:xfrm>
          <a:custGeom>
            <a:avLst/>
            <a:gdLst>
              <a:gd name="connsiteX0" fmla="*/ 0 w 1411356"/>
              <a:gd name="connsiteY0" fmla="*/ 356012 h 762277"/>
              <a:gd name="connsiteX1" fmla="*/ 407504 w 1411356"/>
              <a:gd name="connsiteY1" fmla="*/ 753577 h 762277"/>
              <a:gd name="connsiteX2" fmla="*/ 944217 w 1411356"/>
              <a:gd name="connsiteY2" fmla="*/ 18082 h 762277"/>
              <a:gd name="connsiteX3" fmla="*/ 1411356 w 1411356"/>
              <a:gd name="connsiteY3" fmla="*/ 226803 h 762277"/>
            </a:gdLst>
            <a:ahLst/>
            <a:cxnLst>
              <a:cxn ang="0">
                <a:pos x="connsiteX0" y="connsiteY0"/>
              </a:cxn>
              <a:cxn ang="0">
                <a:pos x="connsiteX1" y="connsiteY1"/>
              </a:cxn>
              <a:cxn ang="0">
                <a:pos x="connsiteX2" y="connsiteY2"/>
              </a:cxn>
              <a:cxn ang="0">
                <a:pos x="connsiteX3" y="connsiteY3"/>
              </a:cxn>
            </a:cxnLst>
            <a:rect l="l" t="t" r="r" b="b"/>
            <a:pathLst>
              <a:path w="1411356" h="762277">
                <a:moveTo>
                  <a:pt x="0" y="356012"/>
                </a:moveTo>
                <a:cubicBezTo>
                  <a:pt x="125067" y="582955"/>
                  <a:pt x="250135" y="809899"/>
                  <a:pt x="407504" y="753577"/>
                </a:cubicBezTo>
                <a:cubicBezTo>
                  <a:pt x="564873" y="697255"/>
                  <a:pt x="776908" y="105878"/>
                  <a:pt x="944217" y="18082"/>
                </a:cubicBezTo>
                <a:cubicBezTo>
                  <a:pt x="1111526" y="-69714"/>
                  <a:pt x="1331843" y="188703"/>
                  <a:pt x="1411356" y="226803"/>
                </a:cubicBezTo>
              </a:path>
            </a:pathLst>
          </a:custGeom>
          <a:ln w="53975">
            <a:solidFill>
              <a:schemeClr val="accent1"/>
            </a:solidFill>
            <a:headEnd/>
            <a:tailE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A1D0E06C-1304-6D4D-A0AC-E94E0E5104FC}"/>
              </a:ext>
            </a:extLst>
          </p:cNvPr>
          <p:cNvSpPr/>
          <p:nvPr/>
        </p:nvSpPr>
        <p:spPr bwMode="gray">
          <a:xfrm>
            <a:off x="1477004" y="3180812"/>
            <a:ext cx="6703964" cy="2830286"/>
          </a:xfrm>
          <a:prstGeom prst="rect">
            <a:avLst/>
          </a:prstGeom>
          <a:solidFill>
            <a:schemeClr val="accent3">
              <a:lumMod val="20000"/>
              <a:lumOff val="80000"/>
              <a:alpha val="27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72E5B802-8366-0047-8E3F-C916C41D7338}"/>
              </a:ext>
            </a:extLst>
          </p:cNvPr>
          <p:cNvSpPr txBox="1"/>
          <p:nvPr/>
        </p:nvSpPr>
        <p:spPr>
          <a:xfrm>
            <a:off x="4535983" y="2164144"/>
            <a:ext cx="179317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Train</a:t>
            </a:r>
          </a:p>
        </p:txBody>
      </p:sp>
      <p:sp>
        <p:nvSpPr>
          <p:cNvPr id="24" name="TextBox 23">
            <a:extLst>
              <a:ext uri="{FF2B5EF4-FFF2-40B4-BE49-F238E27FC236}">
                <a16:creationId xmlns:a16="http://schemas.microsoft.com/office/drawing/2014/main" id="{DC316C08-1AB9-2D4D-85DB-EE0F9A0D9BCE}"/>
              </a:ext>
            </a:extLst>
          </p:cNvPr>
          <p:cNvSpPr txBox="1"/>
          <p:nvPr/>
        </p:nvSpPr>
        <p:spPr>
          <a:xfrm>
            <a:off x="8657767" y="2209201"/>
            <a:ext cx="1793174"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Validation</a:t>
            </a:r>
          </a:p>
        </p:txBody>
      </p:sp>
      <p:sp>
        <p:nvSpPr>
          <p:cNvPr id="25" name="Right Brace 24">
            <a:extLst>
              <a:ext uri="{FF2B5EF4-FFF2-40B4-BE49-F238E27FC236}">
                <a16:creationId xmlns:a16="http://schemas.microsoft.com/office/drawing/2014/main" id="{D76128B3-8E5E-844D-A4A6-C8E905FE22C7}"/>
              </a:ext>
            </a:extLst>
          </p:cNvPr>
          <p:cNvSpPr/>
          <p:nvPr/>
        </p:nvSpPr>
        <p:spPr>
          <a:xfrm rot="16200000">
            <a:off x="4513837" y="-550633"/>
            <a:ext cx="630298" cy="6703964"/>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Rectangle 25">
            <a:extLst>
              <a:ext uri="{FF2B5EF4-FFF2-40B4-BE49-F238E27FC236}">
                <a16:creationId xmlns:a16="http://schemas.microsoft.com/office/drawing/2014/main" id="{C55A5494-4172-EE45-8773-A237F03E0B21}"/>
              </a:ext>
            </a:extLst>
          </p:cNvPr>
          <p:cNvSpPr/>
          <p:nvPr/>
        </p:nvSpPr>
        <p:spPr bwMode="gray">
          <a:xfrm>
            <a:off x="8242353" y="3180812"/>
            <a:ext cx="2208588" cy="2830286"/>
          </a:xfrm>
          <a:prstGeom prst="rect">
            <a:avLst/>
          </a:prstGeom>
          <a:solidFill>
            <a:schemeClr val="accent3">
              <a:lumMod val="20000"/>
              <a:lumOff val="80000"/>
              <a:alpha val="36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Rectangle 26">
            <a:extLst>
              <a:ext uri="{FF2B5EF4-FFF2-40B4-BE49-F238E27FC236}">
                <a16:creationId xmlns:a16="http://schemas.microsoft.com/office/drawing/2014/main" id="{36E8F8B3-1D26-AA43-AE5D-A3001004F4D4}"/>
              </a:ext>
            </a:extLst>
          </p:cNvPr>
          <p:cNvSpPr/>
          <p:nvPr/>
        </p:nvSpPr>
        <p:spPr bwMode="gray">
          <a:xfrm>
            <a:off x="7607515" y="3180812"/>
            <a:ext cx="512067" cy="2830286"/>
          </a:xfrm>
          <a:prstGeom prst="rect">
            <a:avLst/>
          </a:prstGeom>
          <a:solidFill>
            <a:schemeClr val="accent3">
              <a:lumMod val="20000"/>
              <a:lumOff val="80000"/>
              <a:alpha val="36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03C8AE3D-FD81-5849-B82B-AE68AC5B6A36}"/>
              </a:ext>
            </a:extLst>
          </p:cNvPr>
          <p:cNvSpPr/>
          <p:nvPr/>
        </p:nvSpPr>
        <p:spPr bwMode="gray">
          <a:xfrm>
            <a:off x="7328386" y="3195305"/>
            <a:ext cx="512067" cy="2830286"/>
          </a:xfrm>
          <a:prstGeom prst="rect">
            <a:avLst/>
          </a:prstGeom>
          <a:solidFill>
            <a:schemeClr val="accent3">
              <a:lumMod val="20000"/>
              <a:lumOff val="80000"/>
              <a:alpha val="36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9" name="Rectangle 28">
            <a:extLst>
              <a:ext uri="{FF2B5EF4-FFF2-40B4-BE49-F238E27FC236}">
                <a16:creationId xmlns:a16="http://schemas.microsoft.com/office/drawing/2014/main" id="{27515DF2-480B-5748-9585-CC372D059CAD}"/>
              </a:ext>
            </a:extLst>
          </p:cNvPr>
          <p:cNvSpPr/>
          <p:nvPr/>
        </p:nvSpPr>
        <p:spPr bwMode="gray">
          <a:xfrm>
            <a:off x="6972678" y="3195305"/>
            <a:ext cx="512067" cy="2830286"/>
          </a:xfrm>
          <a:prstGeom prst="rect">
            <a:avLst/>
          </a:prstGeom>
          <a:solidFill>
            <a:schemeClr val="accent3">
              <a:lumMod val="20000"/>
              <a:lumOff val="80000"/>
              <a:alpha val="36000"/>
            </a:schemeClr>
          </a:solidFill>
          <a:ln w="25400" algn="ctr">
            <a:solidFill>
              <a:schemeClr val="tx1"/>
            </a:solidFill>
            <a:miter lim="800000"/>
            <a:headEnd/>
            <a:tailEnd/>
          </a:ln>
          <a:effectLst>
            <a:outerShdw blurRad="50800" dist="50800" dir="5400000" algn="ctr" rotWithShape="0">
              <a:srgbClr val="000000">
                <a:alpha val="46000"/>
              </a:srgb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Right Brace 29">
            <a:extLst>
              <a:ext uri="{FF2B5EF4-FFF2-40B4-BE49-F238E27FC236}">
                <a16:creationId xmlns:a16="http://schemas.microsoft.com/office/drawing/2014/main" id="{2E4AA89B-67F5-7640-9906-84A84FB2F1EF}"/>
              </a:ext>
            </a:extLst>
          </p:cNvPr>
          <p:cNvSpPr/>
          <p:nvPr/>
        </p:nvSpPr>
        <p:spPr>
          <a:xfrm rot="16200000">
            <a:off x="9168870" y="1755616"/>
            <a:ext cx="355553" cy="2208589"/>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a:extLst>
              <a:ext uri="{FF2B5EF4-FFF2-40B4-BE49-F238E27FC236}">
                <a16:creationId xmlns:a16="http://schemas.microsoft.com/office/drawing/2014/main" id="{6F45EF14-357F-0548-ACA6-D74C7D65CD18}"/>
              </a:ext>
            </a:extLst>
          </p:cNvPr>
          <p:cNvSpPr txBox="1"/>
          <p:nvPr/>
        </p:nvSpPr>
        <p:spPr>
          <a:xfrm>
            <a:off x="6807079" y="6279217"/>
            <a:ext cx="185068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Sliding windows</a:t>
            </a:r>
          </a:p>
        </p:txBody>
      </p:sp>
    </p:spTree>
    <p:extLst>
      <p:ext uri="{BB962C8B-B14F-4D97-AF65-F5344CB8AC3E}">
        <p14:creationId xmlns:p14="http://schemas.microsoft.com/office/powerpoint/2010/main" val="319588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5396F961-B8A5-014B-85DC-1BB2690ED85E}"/>
              </a:ext>
            </a:extLst>
          </p:cNvPr>
          <p:cNvSpPr txBox="1">
            <a:spLocks/>
          </p:cNvSpPr>
          <p:nvPr/>
        </p:nvSpPr>
        <p:spPr bwMode="gray">
          <a:xfrm>
            <a:off x="504349" y="591447"/>
            <a:ext cx="11186476"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Use Case: Forecasting Shop Sales</a:t>
            </a:r>
          </a:p>
        </p:txBody>
      </p:sp>
      <p:sp>
        <p:nvSpPr>
          <p:cNvPr id="4" name="TextBox 3">
            <a:extLst>
              <a:ext uri="{FF2B5EF4-FFF2-40B4-BE49-F238E27FC236}">
                <a16:creationId xmlns:a16="http://schemas.microsoft.com/office/drawing/2014/main" id="{4675E22F-2152-0D44-95B2-D525024B019E}"/>
              </a:ext>
            </a:extLst>
          </p:cNvPr>
          <p:cNvSpPr txBox="1"/>
          <p:nvPr/>
        </p:nvSpPr>
        <p:spPr>
          <a:xfrm>
            <a:off x="195288" y="1397547"/>
            <a:ext cx="9708732" cy="397031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STEP TWO</a:t>
            </a:r>
          </a:p>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Calculate</a:t>
            </a:r>
          </a:p>
          <a:p>
            <a:pPr marL="342900" indent="-342900" fontAlgn="base">
              <a:spcBef>
                <a:spcPct val="50000"/>
              </a:spcBef>
              <a:spcAft>
                <a:spcPct val="0"/>
              </a:spcAft>
              <a:buClr>
                <a:srgbClr val="F0AB00"/>
              </a:buClr>
              <a:buSzPct val="80000"/>
              <a:buFont typeface="Arial" panose="020B0604020202020204" pitchFamily="34" charset="0"/>
              <a:buChar char="•"/>
            </a:pPr>
            <a:r>
              <a:rPr lang="en-GB" sz="1800" kern="0" dirty="0" err="1">
                <a:ea typeface="Arial Unicode MS" pitchFamily="34" charset="-128"/>
                <a:cs typeface="Arial Unicode MS" pitchFamily="34" charset="-128"/>
              </a:rPr>
              <a:t>true_causal_effect</a:t>
            </a:r>
            <a:r>
              <a:rPr lang="en-GB" sz="1800" kern="0" dirty="0">
                <a:ea typeface="Arial Unicode MS" pitchFamily="34" charset="-128"/>
                <a:cs typeface="Arial Unicode MS" pitchFamily="34" charset="-128"/>
              </a:rPr>
              <a:t> = Series[‘</a:t>
            </a:r>
            <a:r>
              <a:rPr lang="en-GB" sz="1800" kern="0" dirty="0" err="1">
                <a:ea typeface="Arial Unicode MS" pitchFamily="34" charset="-128"/>
                <a:cs typeface="Arial Unicode MS" pitchFamily="34" charset="-128"/>
              </a:rPr>
              <a:t>Post_Campaign</a:t>
            </a:r>
            <a:r>
              <a:rPr lang="en-GB" sz="1800" kern="0" dirty="0">
                <a:ea typeface="Arial Unicode MS" pitchFamily="34" charset="-128"/>
                <a:cs typeface="Arial Unicode MS" pitchFamily="34" charset="-128"/>
              </a:rPr>
              <a:t>’] – Series[‘Validation’]</a:t>
            </a:r>
          </a:p>
          <a:p>
            <a:pPr marL="342900" indent="-342900" fontAlgn="base">
              <a:spcBef>
                <a:spcPct val="50000"/>
              </a:spcBef>
              <a:spcAft>
                <a:spcPct val="0"/>
              </a:spcAft>
              <a:buClr>
                <a:srgbClr val="F0AB00"/>
              </a:buClr>
              <a:buSzPct val="80000"/>
              <a:buFont typeface="Arial" panose="020B0604020202020204" pitchFamily="34" charset="0"/>
              <a:buChar char="•"/>
            </a:pPr>
            <a:r>
              <a:rPr lang="en-GB" sz="1800" kern="0" dirty="0" err="1">
                <a:ea typeface="Arial Unicode MS" pitchFamily="34" charset="-128"/>
                <a:cs typeface="Arial Unicode MS" pitchFamily="34" charset="-128"/>
              </a:rPr>
              <a:t>est_causal_effect</a:t>
            </a:r>
            <a:r>
              <a:rPr lang="en-GB" sz="1800" kern="0" dirty="0">
                <a:ea typeface="Arial Unicode MS" pitchFamily="34" charset="-128"/>
                <a:cs typeface="Arial Unicode MS" pitchFamily="34" charset="-128"/>
              </a:rPr>
              <a:t> = Series[‘</a:t>
            </a:r>
            <a:r>
              <a:rPr lang="en-GB" sz="1800" kern="0" dirty="0" err="1">
                <a:ea typeface="Arial Unicode MS" pitchFamily="34" charset="-128"/>
                <a:cs typeface="Arial Unicode MS" pitchFamily="34" charset="-128"/>
              </a:rPr>
              <a:t>Post_Campaign</a:t>
            </a:r>
            <a:r>
              <a:rPr lang="en-GB" sz="1800" kern="0" dirty="0">
                <a:ea typeface="Arial Unicode MS" pitchFamily="34" charset="-128"/>
                <a:cs typeface="Arial Unicode MS" pitchFamily="34" charset="-128"/>
              </a:rPr>
              <a:t>’] – </a:t>
            </a:r>
            <a:r>
              <a:rPr lang="en-GB" sz="1800" kern="0" dirty="0" err="1">
                <a:ea typeface="Arial Unicode MS" pitchFamily="34" charset="-128"/>
                <a:cs typeface="Arial Unicode MS" pitchFamily="34" charset="-128"/>
              </a:rPr>
              <a:t>Model_Predictions</a:t>
            </a: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Then,</a:t>
            </a:r>
            <a:r>
              <a:rPr lang="en-GB" sz="2400" kern="0" dirty="0">
                <a:ea typeface="Arial Unicode MS" pitchFamily="34" charset="-128"/>
                <a:cs typeface="Arial Unicode MS" pitchFamily="34" charset="-128"/>
              </a:rPr>
              <a:t> </a:t>
            </a:r>
          </a:p>
          <a:p>
            <a:pPr marL="342900" indent="-34290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MAE(</a:t>
            </a:r>
            <a:r>
              <a:rPr lang="en-GB" sz="1800" kern="0" dirty="0" err="1">
                <a:ea typeface="Arial Unicode MS" pitchFamily="34" charset="-128"/>
                <a:cs typeface="Arial Unicode MS" pitchFamily="34" charset="-128"/>
              </a:rPr>
              <a:t>true_causal_effect</a:t>
            </a:r>
            <a:r>
              <a:rPr lang="en-GB" sz="1800" kern="0" dirty="0">
                <a:ea typeface="Arial Unicode MS" pitchFamily="34" charset="-128"/>
                <a:cs typeface="Arial Unicode MS" pitchFamily="34" charset="-128"/>
              </a:rPr>
              <a:t>, </a:t>
            </a:r>
            <a:r>
              <a:rPr lang="en-GB" sz="1800" kern="0" dirty="0" err="1">
                <a:ea typeface="Arial Unicode MS" pitchFamily="34" charset="-128"/>
                <a:cs typeface="Arial Unicode MS" pitchFamily="34" charset="-128"/>
              </a:rPr>
              <a:t>est_causal_effect</a:t>
            </a:r>
            <a:r>
              <a:rPr lang="en-GB" sz="1800"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a:t>
            </a:r>
          </a:p>
          <a:p>
            <a:pPr marL="342900" indent="-34290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MAE(-Series[‘Validation’], – </a:t>
            </a:r>
            <a:r>
              <a:rPr lang="en-GB" sz="1800" kern="0" dirty="0" err="1">
                <a:ea typeface="Arial Unicode MS" pitchFamily="34" charset="-128"/>
                <a:cs typeface="Arial Unicode MS" pitchFamily="34" charset="-128"/>
              </a:rPr>
              <a:t>Model_Predictions</a:t>
            </a:r>
            <a:r>
              <a:rPr lang="en-GB" sz="1800" kern="0" dirty="0">
                <a:ea typeface="Arial Unicode MS" pitchFamily="34" charset="-128"/>
                <a:cs typeface="Arial Unicode MS" pitchFamily="34" charset="-128"/>
              </a:rPr>
              <a:t>)</a:t>
            </a:r>
          </a:p>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 Evaluation results from </a:t>
            </a:r>
            <a:r>
              <a:rPr lang="en-GB" sz="1800" b="1" kern="0" dirty="0">
                <a:ea typeface="Arial Unicode MS" pitchFamily="34" charset="-128"/>
                <a:cs typeface="Arial Unicode MS" pitchFamily="34" charset="-128"/>
              </a:rPr>
              <a:t>STEP ONE</a:t>
            </a:r>
            <a:endParaRPr lang="en-GB" sz="1800" kern="0" dirty="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4CFBDA1C-7B46-F041-9F71-359D57C0D718}"/>
              </a:ext>
            </a:extLst>
          </p:cNvPr>
          <p:cNvPicPr>
            <a:picLocks noChangeAspect="1"/>
          </p:cNvPicPr>
          <p:nvPr/>
        </p:nvPicPr>
        <p:blipFill>
          <a:blip r:embed="rId2"/>
          <a:stretch>
            <a:fillRect/>
          </a:stretch>
        </p:blipFill>
        <p:spPr>
          <a:xfrm>
            <a:off x="8011714" y="544041"/>
            <a:ext cx="3784612" cy="2542483"/>
          </a:xfrm>
          <a:prstGeom prst="rect">
            <a:avLst/>
          </a:prstGeom>
        </p:spPr>
      </p:pic>
      <p:pic>
        <p:nvPicPr>
          <p:cNvPr id="11" name="Picture 10">
            <a:extLst>
              <a:ext uri="{FF2B5EF4-FFF2-40B4-BE49-F238E27FC236}">
                <a16:creationId xmlns:a16="http://schemas.microsoft.com/office/drawing/2014/main" id="{9DB06CEF-8915-9144-A280-26112D4A01C6}"/>
              </a:ext>
            </a:extLst>
          </p:cNvPr>
          <p:cNvPicPr>
            <a:picLocks noChangeAspect="1"/>
          </p:cNvPicPr>
          <p:nvPr/>
        </p:nvPicPr>
        <p:blipFill>
          <a:blip r:embed="rId3"/>
          <a:stretch>
            <a:fillRect/>
          </a:stretch>
        </p:blipFill>
        <p:spPr>
          <a:xfrm>
            <a:off x="8004272" y="3509162"/>
            <a:ext cx="3995615" cy="2757391"/>
          </a:xfrm>
          <a:prstGeom prst="rect">
            <a:avLst/>
          </a:prstGeom>
        </p:spPr>
      </p:pic>
    </p:spTree>
    <p:extLst>
      <p:ext uri="{BB962C8B-B14F-4D97-AF65-F5344CB8AC3E}">
        <p14:creationId xmlns:p14="http://schemas.microsoft.com/office/powerpoint/2010/main" val="364434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6047-4E6A-484E-BB8B-ABFF67CAF1CB}"/>
              </a:ext>
            </a:extLst>
          </p:cNvPr>
          <p:cNvSpPr>
            <a:spLocks noGrp="1"/>
          </p:cNvSpPr>
          <p:nvPr>
            <p:ph type="title"/>
          </p:nvPr>
        </p:nvSpPr>
        <p:spPr/>
        <p:txBody>
          <a:bodyPr/>
          <a:lstStyle/>
          <a:p>
            <a:r>
              <a:rPr lang="en-GB" dirty="0"/>
              <a:t>Baseline : Moving Average</a:t>
            </a:r>
          </a:p>
        </p:txBody>
      </p:sp>
      <p:sp>
        <p:nvSpPr>
          <p:cNvPr id="9" name="TextBox 8">
            <a:extLst>
              <a:ext uri="{FF2B5EF4-FFF2-40B4-BE49-F238E27FC236}">
                <a16:creationId xmlns:a16="http://schemas.microsoft.com/office/drawing/2014/main" id="{C59A00BD-4FF8-3845-8D47-67B16C2F7471}"/>
              </a:ext>
            </a:extLst>
          </p:cNvPr>
          <p:cNvSpPr txBox="1"/>
          <p:nvPr/>
        </p:nvSpPr>
        <p:spPr>
          <a:xfrm>
            <a:off x="504001" y="1669040"/>
            <a:ext cx="11311948" cy="7386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Moving Average Forecast = 60-day moving average + 1 year differenced moving average   </a:t>
            </a:r>
          </a:p>
        </p:txBody>
      </p:sp>
      <p:pic>
        <p:nvPicPr>
          <p:cNvPr id="10" name="Picture 9">
            <a:extLst>
              <a:ext uri="{FF2B5EF4-FFF2-40B4-BE49-F238E27FC236}">
                <a16:creationId xmlns:a16="http://schemas.microsoft.com/office/drawing/2014/main" id="{930A3988-8F51-9A44-B174-9D31BAFF66C0}"/>
              </a:ext>
            </a:extLst>
          </p:cNvPr>
          <p:cNvPicPr>
            <a:picLocks noChangeAspect="1"/>
          </p:cNvPicPr>
          <p:nvPr/>
        </p:nvPicPr>
        <p:blipFill>
          <a:blip r:embed="rId2"/>
          <a:stretch>
            <a:fillRect/>
          </a:stretch>
        </p:blipFill>
        <p:spPr>
          <a:xfrm>
            <a:off x="4322618" y="2462879"/>
            <a:ext cx="7006442" cy="4135131"/>
          </a:xfrm>
          <a:prstGeom prst="rect">
            <a:avLst/>
          </a:prstGeom>
        </p:spPr>
      </p:pic>
      <p:sp>
        <p:nvSpPr>
          <p:cNvPr id="11" name="TextBox 10">
            <a:extLst>
              <a:ext uri="{FF2B5EF4-FFF2-40B4-BE49-F238E27FC236}">
                <a16:creationId xmlns:a16="http://schemas.microsoft.com/office/drawing/2014/main" id="{527796C1-DA07-2A42-997F-1BF4DB3B383C}"/>
              </a:ext>
            </a:extLst>
          </p:cNvPr>
          <p:cNvSpPr txBox="1"/>
          <p:nvPr/>
        </p:nvSpPr>
        <p:spPr>
          <a:xfrm>
            <a:off x="504001" y="2717997"/>
            <a:ext cx="3910015" cy="120032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Results</a:t>
            </a:r>
          </a:p>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Mean Absolute Error: 42.0</a:t>
            </a:r>
          </a:p>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Mean Squared Error: 5.02</a:t>
            </a:r>
          </a:p>
        </p:txBody>
      </p:sp>
    </p:spTree>
    <p:extLst>
      <p:ext uri="{BB962C8B-B14F-4D97-AF65-F5344CB8AC3E}">
        <p14:creationId xmlns:p14="http://schemas.microsoft.com/office/powerpoint/2010/main" val="3509339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1D5F-C372-8844-B2B4-6CAA9D76B805}"/>
              </a:ext>
            </a:extLst>
          </p:cNvPr>
          <p:cNvSpPr>
            <a:spLocks noGrp="1"/>
          </p:cNvSpPr>
          <p:nvPr>
            <p:ph type="title"/>
          </p:nvPr>
        </p:nvSpPr>
        <p:spPr/>
        <p:txBody>
          <a:bodyPr/>
          <a:lstStyle/>
          <a:p>
            <a:r>
              <a:rPr lang="en-GB" dirty="0" err="1"/>
              <a:t>ConvLSTM</a:t>
            </a:r>
            <a:r>
              <a:rPr lang="en-GB" dirty="0"/>
              <a:t> Neural Network: Architecture</a:t>
            </a:r>
          </a:p>
        </p:txBody>
      </p:sp>
      <p:sp>
        <p:nvSpPr>
          <p:cNvPr id="5" name="TextBox 4">
            <a:extLst>
              <a:ext uri="{FF2B5EF4-FFF2-40B4-BE49-F238E27FC236}">
                <a16:creationId xmlns:a16="http://schemas.microsoft.com/office/drawing/2014/main" id="{9086D71A-5681-E64D-85FC-5C5048405F62}"/>
              </a:ext>
            </a:extLst>
          </p:cNvPr>
          <p:cNvSpPr txBox="1"/>
          <p:nvPr/>
        </p:nvSpPr>
        <p:spPr>
          <a:xfrm>
            <a:off x="504001" y="1517715"/>
            <a:ext cx="3804048" cy="263149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1 Base convolutional layer</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2 LSTM layers</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1 Lambda layer for optimisation</a:t>
            </a:r>
          </a:p>
          <a:p>
            <a:pPr marL="285750" indent="-285750" fontAlgn="base">
              <a:spcBef>
                <a:spcPct val="50000"/>
              </a:spcBef>
              <a:spcAft>
                <a:spcPct val="0"/>
              </a:spcAft>
              <a:buClr>
                <a:srgbClr val="F0AB00"/>
              </a:buClr>
              <a:buSzPct val="80000"/>
              <a:buFont typeface="Arial" panose="020B0604020202020204" pitchFamily="34" charset="0"/>
              <a:buChar char="•"/>
            </a:pPr>
            <a:r>
              <a:rPr lang="en-GB" sz="1800" kern="0" dirty="0">
                <a:ea typeface="Arial Unicode MS" pitchFamily="34" charset="-128"/>
                <a:cs typeface="Arial Unicode MS" pitchFamily="34" charset="-128"/>
              </a:rPr>
              <a:t>Huber loss function: less sensitivity to </a:t>
            </a:r>
          </a:p>
          <a:p>
            <a:pPr marL="285750" indent="-285750" fontAlgn="base">
              <a:spcBef>
                <a:spcPct val="50000"/>
              </a:spcBef>
              <a:spcAft>
                <a:spcPct val="0"/>
              </a:spcAft>
              <a:buClr>
                <a:srgbClr val="F0AB00"/>
              </a:buClr>
              <a:buSzPct val="80000"/>
              <a:buFont typeface="Arial" panose="020B0604020202020204" pitchFamily="34" charset="0"/>
              <a:buChar char="•"/>
            </a:pPr>
            <a:endParaRPr lang="en-GB" sz="1800"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endParaRPr lang="en-GB" sz="1800" kern="0" dirty="0" err="1">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11CA17C1-03FE-7A4F-9987-C3743089A5F6}"/>
              </a:ext>
            </a:extLst>
          </p:cNvPr>
          <p:cNvPicPr>
            <a:picLocks noChangeAspect="1"/>
          </p:cNvPicPr>
          <p:nvPr/>
        </p:nvPicPr>
        <p:blipFill>
          <a:blip r:embed="rId2"/>
          <a:stretch>
            <a:fillRect/>
          </a:stretch>
        </p:blipFill>
        <p:spPr>
          <a:xfrm>
            <a:off x="4800782" y="1517715"/>
            <a:ext cx="7030136" cy="4248527"/>
          </a:xfrm>
          <a:prstGeom prst="rect">
            <a:avLst/>
          </a:prstGeom>
        </p:spPr>
      </p:pic>
    </p:spTree>
    <p:extLst>
      <p:ext uri="{BB962C8B-B14F-4D97-AF65-F5344CB8AC3E}">
        <p14:creationId xmlns:p14="http://schemas.microsoft.com/office/powerpoint/2010/main" val="2208525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4BD7-8164-D440-BAAB-21361FF78072}"/>
              </a:ext>
            </a:extLst>
          </p:cNvPr>
          <p:cNvSpPr>
            <a:spLocks noGrp="1"/>
          </p:cNvSpPr>
          <p:nvPr>
            <p:ph type="title"/>
          </p:nvPr>
        </p:nvSpPr>
        <p:spPr/>
        <p:txBody>
          <a:bodyPr/>
          <a:lstStyle/>
          <a:p>
            <a:r>
              <a:rPr lang="en-GB" dirty="0" err="1"/>
              <a:t>ConvLSTM</a:t>
            </a:r>
            <a:r>
              <a:rPr lang="en-GB" dirty="0"/>
              <a:t> Neural Network: </a:t>
            </a:r>
            <a:r>
              <a:rPr lang="en-GB" dirty="0" err="1"/>
              <a:t>Preprocessing</a:t>
            </a:r>
            <a:endParaRPr lang="en-GB" dirty="0"/>
          </a:p>
        </p:txBody>
      </p:sp>
      <p:sp>
        <p:nvSpPr>
          <p:cNvPr id="5" name="TextBox 4">
            <a:extLst>
              <a:ext uri="{FF2B5EF4-FFF2-40B4-BE49-F238E27FC236}">
                <a16:creationId xmlns:a16="http://schemas.microsoft.com/office/drawing/2014/main" id="{400997A4-B653-C646-BBD9-B00790C91403}"/>
              </a:ext>
            </a:extLst>
          </p:cNvPr>
          <p:cNvSpPr txBox="1"/>
          <p:nvPr/>
        </p:nvSpPr>
        <p:spPr>
          <a:xfrm>
            <a:off x="1053548" y="1672301"/>
            <a:ext cx="4880113" cy="110799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err="1">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51A4E1D0-9D87-D744-AA39-0ED1BB228387}"/>
              </a:ext>
            </a:extLst>
          </p:cNvPr>
          <p:cNvPicPr>
            <a:picLocks noChangeAspect="1"/>
          </p:cNvPicPr>
          <p:nvPr/>
        </p:nvPicPr>
        <p:blipFill>
          <a:blip r:embed="rId2"/>
          <a:stretch>
            <a:fillRect/>
          </a:stretch>
        </p:blipFill>
        <p:spPr>
          <a:xfrm>
            <a:off x="3851275" y="1008668"/>
            <a:ext cx="5511800" cy="2044700"/>
          </a:xfrm>
          <a:prstGeom prst="rect">
            <a:avLst/>
          </a:prstGeom>
        </p:spPr>
      </p:pic>
      <p:pic>
        <p:nvPicPr>
          <p:cNvPr id="6" name="Picture 5">
            <a:extLst>
              <a:ext uri="{FF2B5EF4-FFF2-40B4-BE49-F238E27FC236}">
                <a16:creationId xmlns:a16="http://schemas.microsoft.com/office/drawing/2014/main" id="{5D6AB4CD-F1C9-174B-8C68-D9092B4A8E3D}"/>
              </a:ext>
            </a:extLst>
          </p:cNvPr>
          <p:cNvPicPr>
            <a:picLocks noChangeAspect="1"/>
          </p:cNvPicPr>
          <p:nvPr/>
        </p:nvPicPr>
        <p:blipFill>
          <a:blip r:embed="rId3"/>
          <a:stretch>
            <a:fillRect/>
          </a:stretch>
        </p:blipFill>
        <p:spPr>
          <a:xfrm>
            <a:off x="3851275" y="4077704"/>
            <a:ext cx="8343900" cy="1778000"/>
          </a:xfrm>
          <a:prstGeom prst="rect">
            <a:avLst/>
          </a:prstGeom>
        </p:spPr>
      </p:pic>
      <p:sp>
        <p:nvSpPr>
          <p:cNvPr id="7" name="TextBox 6">
            <a:extLst>
              <a:ext uri="{FF2B5EF4-FFF2-40B4-BE49-F238E27FC236}">
                <a16:creationId xmlns:a16="http://schemas.microsoft.com/office/drawing/2014/main" id="{BBE998A6-7BA0-DF4D-A79C-1F205AA72456}"/>
              </a:ext>
            </a:extLst>
          </p:cNvPr>
          <p:cNvSpPr txBox="1"/>
          <p:nvPr/>
        </p:nvSpPr>
        <p:spPr>
          <a:xfrm>
            <a:off x="303834" y="1477020"/>
            <a:ext cx="3471099" cy="110799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Split the dataset into train and validation sets</a:t>
            </a:r>
          </a:p>
        </p:txBody>
      </p:sp>
      <p:sp>
        <p:nvSpPr>
          <p:cNvPr id="8" name="TextBox 7">
            <a:extLst>
              <a:ext uri="{FF2B5EF4-FFF2-40B4-BE49-F238E27FC236}">
                <a16:creationId xmlns:a16="http://schemas.microsoft.com/office/drawing/2014/main" id="{7628C74C-3BE9-FE49-9F70-E4CAC1710C11}"/>
              </a:ext>
            </a:extLst>
          </p:cNvPr>
          <p:cNvSpPr txBox="1"/>
          <p:nvPr/>
        </p:nvSpPr>
        <p:spPr>
          <a:xfrm>
            <a:off x="288101" y="4412706"/>
            <a:ext cx="3471099" cy="738664"/>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Make labelled datasets with the data</a:t>
            </a:r>
          </a:p>
        </p:txBody>
      </p:sp>
    </p:spTree>
    <p:extLst>
      <p:ext uri="{BB962C8B-B14F-4D97-AF65-F5344CB8AC3E}">
        <p14:creationId xmlns:p14="http://schemas.microsoft.com/office/powerpoint/2010/main" val="3703092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0997A4-B653-C646-BBD9-B00790C91403}"/>
              </a:ext>
            </a:extLst>
          </p:cNvPr>
          <p:cNvSpPr txBox="1"/>
          <p:nvPr/>
        </p:nvSpPr>
        <p:spPr>
          <a:xfrm>
            <a:off x="238539" y="1364188"/>
            <a:ext cx="4880113" cy="1107996"/>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err="1">
              <a:ea typeface="Arial Unicode MS" pitchFamily="34" charset="-128"/>
              <a:cs typeface="Arial Unicode MS" pitchFamily="34" charset="-128"/>
            </a:endParaRPr>
          </a:p>
        </p:txBody>
      </p:sp>
      <p:pic>
        <p:nvPicPr>
          <p:cNvPr id="3" name="Picture 2">
            <a:extLst>
              <a:ext uri="{FF2B5EF4-FFF2-40B4-BE49-F238E27FC236}">
                <a16:creationId xmlns:a16="http://schemas.microsoft.com/office/drawing/2014/main" id="{DF58A47C-25F5-044D-BF1E-4985850453A0}"/>
              </a:ext>
            </a:extLst>
          </p:cNvPr>
          <p:cNvPicPr>
            <a:picLocks noChangeAspect="1"/>
          </p:cNvPicPr>
          <p:nvPr/>
        </p:nvPicPr>
        <p:blipFill>
          <a:blip r:embed="rId2"/>
          <a:stretch>
            <a:fillRect/>
          </a:stretch>
        </p:blipFill>
        <p:spPr>
          <a:xfrm>
            <a:off x="4781740" y="1696379"/>
            <a:ext cx="7042818" cy="4193782"/>
          </a:xfrm>
          <a:prstGeom prst="rect">
            <a:avLst/>
          </a:prstGeom>
        </p:spPr>
      </p:pic>
      <p:sp>
        <p:nvSpPr>
          <p:cNvPr id="6" name="Title 1">
            <a:extLst>
              <a:ext uri="{FF2B5EF4-FFF2-40B4-BE49-F238E27FC236}">
                <a16:creationId xmlns:a16="http://schemas.microsoft.com/office/drawing/2014/main" id="{05F06390-1EC6-CD47-AF05-CDAE901D9281}"/>
              </a:ext>
            </a:extLst>
          </p:cNvPr>
          <p:cNvSpPr>
            <a:spLocks noGrp="1"/>
          </p:cNvSpPr>
          <p:nvPr>
            <p:ph type="title"/>
          </p:nvPr>
        </p:nvSpPr>
        <p:spPr/>
        <p:txBody>
          <a:bodyPr/>
          <a:lstStyle/>
          <a:p>
            <a:r>
              <a:rPr lang="en-GB" dirty="0" err="1"/>
              <a:t>ConvLSTM</a:t>
            </a:r>
            <a:r>
              <a:rPr lang="en-GB" dirty="0"/>
              <a:t> Neural Network: Results</a:t>
            </a:r>
          </a:p>
        </p:txBody>
      </p:sp>
      <p:sp>
        <p:nvSpPr>
          <p:cNvPr id="7" name="Rectangle 6">
            <a:extLst>
              <a:ext uri="{FF2B5EF4-FFF2-40B4-BE49-F238E27FC236}">
                <a16:creationId xmlns:a16="http://schemas.microsoft.com/office/drawing/2014/main" id="{B9D374D3-2D58-F543-A5D3-496E28D50C5D}"/>
              </a:ext>
            </a:extLst>
          </p:cNvPr>
          <p:cNvSpPr/>
          <p:nvPr/>
        </p:nvSpPr>
        <p:spPr>
          <a:xfrm>
            <a:off x="504001" y="1696379"/>
            <a:ext cx="6096000" cy="1015663"/>
          </a:xfrm>
          <a:prstGeom prst="rect">
            <a:avLst/>
          </a:prstGeom>
        </p:spPr>
        <p:txBody>
          <a:bodyPr>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Mean Absolute Error: 39.95</a:t>
            </a:r>
          </a:p>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Mean Squared Error: 4.95</a:t>
            </a:r>
          </a:p>
        </p:txBody>
      </p:sp>
    </p:spTree>
    <p:extLst>
      <p:ext uri="{BB962C8B-B14F-4D97-AF65-F5344CB8AC3E}">
        <p14:creationId xmlns:p14="http://schemas.microsoft.com/office/powerpoint/2010/main" val="36292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10038" y="288084"/>
            <a:ext cx="11186476" cy="369332"/>
          </a:xfrm>
        </p:spPr>
        <p:txBody>
          <a:bodyPr/>
          <a:lstStyle/>
          <a:p>
            <a:r>
              <a:rPr lang="en-US" dirty="0"/>
              <a:t>Contents</a:t>
            </a:r>
          </a:p>
        </p:txBody>
      </p:sp>
      <p:sp>
        <p:nvSpPr>
          <p:cNvPr id="2" name="TextBox 1">
            <a:extLst>
              <a:ext uri="{FF2B5EF4-FFF2-40B4-BE49-F238E27FC236}">
                <a16:creationId xmlns:a16="http://schemas.microsoft.com/office/drawing/2014/main" id="{F76191A0-C856-A448-AF8D-C67300FEF18D}"/>
              </a:ext>
            </a:extLst>
          </p:cNvPr>
          <p:cNvSpPr txBox="1"/>
          <p:nvPr/>
        </p:nvSpPr>
        <p:spPr>
          <a:xfrm>
            <a:off x="310038" y="962511"/>
            <a:ext cx="10694505" cy="2400657"/>
          </a:xfrm>
          <a:prstGeom prst="rect">
            <a:avLst/>
          </a:prstGeom>
          <a:noFill/>
        </p:spPr>
        <p:txBody>
          <a:bodyPr wrap="square" lIns="0" tIns="0" rIns="0" bIns="0" rtlCol="0">
            <a:spAutoFit/>
          </a:bodyPr>
          <a:lstStyle/>
          <a:p>
            <a:pPr marL="342900" indent="-342900" fontAlgn="base">
              <a:spcBef>
                <a:spcPct val="50000"/>
              </a:spcBef>
              <a:spcAft>
                <a:spcPct val="0"/>
              </a:spcAft>
              <a:buClr>
                <a:srgbClr val="F0AB00"/>
              </a:buClr>
              <a:buSzPct val="80000"/>
              <a:buFont typeface="+mj-lt"/>
              <a:buAutoNum type="arabicPeriod"/>
            </a:pPr>
            <a:r>
              <a:rPr lang="en-GB" sz="2400" kern="0" dirty="0">
                <a:ea typeface="Arial Unicode MS" pitchFamily="34" charset="-128"/>
                <a:cs typeface="Arial Unicode MS" pitchFamily="34" charset="-128"/>
              </a:rPr>
              <a:t>A Primer on Causes and Counterfactuals</a:t>
            </a:r>
          </a:p>
          <a:p>
            <a:pPr marL="342900" indent="-342900" fontAlgn="base">
              <a:spcBef>
                <a:spcPct val="50000"/>
              </a:spcBef>
              <a:spcAft>
                <a:spcPct val="0"/>
              </a:spcAft>
              <a:buClr>
                <a:srgbClr val="F0AB00"/>
              </a:buClr>
              <a:buSzPct val="80000"/>
              <a:buFont typeface="+mj-lt"/>
              <a:buAutoNum type="arabicPeriod"/>
            </a:pPr>
            <a:r>
              <a:rPr lang="en-GB" sz="2400" kern="0" dirty="0">
                <a:ea typeface="Arial Unicode MS" pitchFamily="34" charset="-128"/>
                <a:cs typeface="Arial Unicode MS" pitchFamily="34" charset="-128"/>
              </a:rPr>
              <a:t>Causal Inference in Cross-Sectional Data: Toy Example</a:t>
            </a:r>
          </a:p>
          <a:p>
            <a:pPr marL="342900" indent="-342900" fontAlgn="base">
              <a:spcBef>
                <a:spcPct val="50000"/>
              </a:spcBef>
              <a:spcAft>
                <a:spcPct val="0"/>
              </a:spcAft>
              <a:buClr>
                <a:srgbClr val="F0AB00"/>
              </a:buClr>
              <a:buSzPct val="80000"/>
              <a:buFont typeface="+mj-lt"/>
              <a:buAutoNum type="arabicPeriod"/>
            </a:pPr>
            <a:r>
              <a:rPr lang="en-GB" sz="2400" kern="0" dirty="0">
                <a:ea typeface="Arial Unicode MS" pitchFamily="34" charset="-128"/>
                <a:cs typeface="Arial Unicode MS" pitchFamily="34" charset="-128"/>
              </a:rPr>
              <a:t>Causal Inference in Time-Series Data: Effect of Marketing Campaign on Sales</a:t>
            </a:r>
          </a:p>
          <a:p>
            <a:pPr marL="342900" indent="-342900" fontAlgn="base">
              <a:spcBef>
                <a:spcPct val="50000"/>
              </a:spcBef>
              <a:spcAft>
                <a:spcPct val="0"/>
              </a:spcAft>
              <a:buClr>
                <a:srgbClr val="F0AB00"/>
              </a:buClr>
              <a:buSzPct val="80000"/>
              <a:buFont typeface="+mj-lt"/>
              <a:buAutoNum type="arabicPeriod"/>
            </a:pPr>
            <a:r>
              <a:rPr lang="en-GB" sz="2400" kern="0" dirty="0">
                <a:ea typeface="Arial Unicode MS" pitchFamily="34" charset="-128"/>
                <a:cs typeface="Arial Unicode MS" pitchFamily="34" charset="-128"/>
              </a:rPr>
              <a:t>Concluding Remarks</a:t>
            </a:r>
          </a:p>
        </p:txBody>
      </p:sp>
    </p:spTree>
    <p:extLst>
      <p:ext uri="{BB962C8B-B14F-4D97-AF65-F5344CB8AC3E}">
        <p14:creationId xmlns:p14="http://schemas.microsoft.com/office/powerpoint/2010/main" val="4118369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7BC653-6C34-5C4F-94F1-97B3049AF1F4}"/>
              </a:ext>
            </a:extLst>
          </p:cNvPr>
          <p:cNvSpPr>
            <a:spLocks noGrp="1"/>
          </p:cNvSpPr>
          <p:nvPr>
            <p:ph type="title"/>
          </p:nvPr>
        </p:nvSpPr>
        <p:spPr>
          <a:xfrm>
            <a:off x="504001" y="504000"/>
            <a:ext cx="11186476" cy="369332"/>
          </a:xfrm>
        </p:spPr>
        <p:txBody>
          <a:bodyPr/>
          <a:lstStyle/>
          <a:p>
            <a:r>
              <a:rPr lang="en-GB" dirty="0"/>
              <a:t>4. Concluding Remarks </a:t>
            </a:r>
          </a:p>
        </p:txBody>
      </p:sp>
    </p:spTree>
    <p:extLst>
      <p:ext uri="{BB962C8B-B14F-4D97-AF65-F5344CB8AC3E}">
        <p14:creationId xmlns:p14="http://schemas.microsoft.com/office/powerpoint/2010/main" val="333721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C806-507E-394A-BE70-348C19510869}"/>
              </a:ext>
            </a:extLst>
          </p:cNvPr>
          <p:cNvSpPr>
            <a:spLocks noGrp="1"/>
          </p:cNvSpPr>
          <p:nvPr>
            <p:ph type="title"/>
          </p:nvPr>
        </p:nvSpPr>
        <p:spPr/>
        <p:txBody>
          <a:bodyPr/>
          <a:lstStyle/>
          <a:p>
            <a:r>
              <a:rPr lang="en-GB" dirty="0"/>
              <a:t>Concluding Remarks</a:t>
            </a:r>
          </a:p>
        </p:txBody>
      </p:sp>
      <p:sp>
        <p:nvSpPr>
          <p:cNvPr id="3" name="TextBox 2">
            <a:extLst>
              <a:ext uri="{FF2B5EF4-FFF2-40B4-BE49-F238E27FC236}">
                <a16:creationId xmlns:a16="http://schemas.microsoft.com/office/drawing/2014/main" id="{CAA968E0-9701-9049-8AC0-2873938D7961}"/>
              </a:ext>
            </a:extLst>
          </p:cNvPr>
          <p:cNvSpPr txBox="1"/>
          <p:nvPr/>
        </p:nvSpPr>
        <p:spPr>
          <a:xfrm>
            <a:off x="504001" y="1401288"/>
            <a:ext cx="10528176" cy="256993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000" b="1" kern="0" dirty="0">
                <a:ea typeface="Arial Unicode MS" pitchFamily="34" charset="-128"/>
                <a:cs typeface="Arial Unicode MS" pitchFamily="34" charset="-128"/>
              </a:rPr>
              <a:t>Other Use-cases for this approach:</a:t>
            </a:r>
          </a:p>
          <a:p>
            <a:pPr fontAlgn="base">
              <a:spcBef>
                <a:spcPct val="50000"/>
              </a:spcBef>
              <a:spcAft>
                <a:spcPct val="0"/>
              </a:spcAft>
              <a:buClr>
                <a:srgbClr val="F0AB00"/>
              </a:buClr>
              <a:buSzPct val="80000"/>
            </a:pPr>
            <a:endParaRPr lang="en-GB" sz="1800" b="1" kern="0" dirty="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Arial" panose="020B0604020202020204" pitchFamily="34" charset="0"/>
              <a:buChar char="•"/>
            </a:pPr>
            <a:r>
              <a:rPr lang="en-GB" sz="2000" kern="0" dirty="0">
                <a:ea typeface="Arial Unicode MS" pitchFamily="34" charset="-128"/>
                <a:cs typeface="Arial Unicode MS" pitchFamily="34" charset="-128"/>
              </a:rPr>
              <a:t>How did a change in Central Bank policy affect stock prices?</a:t>
            </a:r>
          </a:p>
          <a:p>
            <a:pPr marL="285750" indent="-285750" fontAlgn="base">
              <a:spcBef>
                <a:spcPct val="50000"/>
              </a:spcBef>
              <a:spcAft>
                <a:spcPct val="0"/>
              </a:spcAft>
              <a:buClr>
                <a:srgbClr val="F0AB00"/>
              </a:buClr>
              <a:buSzPct val="80000"/>
              <a:buFont typeface="Arial" panose="020B0604020202020204" pitchFamily="34" charset="0"/>
              <a:buChar char="•"/>
            </a:pPr>
            <a:r>
              <a:rPr lang="en-GB" sz="2000" kern="0" dirty="0">
                <a:ea typeface="Arial Unicode MS" pitchFamily="34" charset="-128"/>
                <a:cs typeface="Arial Unicode MS" pitchFamily="34" charset="-128"/>
              </a:rPr>
              <a:t>How did the introduction of a vaccine affect infection rates of a virus?</a:t>
            </a:r>
          </a:p>
          <a:p>
            <a:pPr marL="285750" indent="-285750" fontAlgn="base">
              <a:spcBef>
                <a:spcPct val="50000"/>
              </a:spcBef>
              <a:spcAft>
                <a:spcPct val="0"/>
              </a:spcAft>
              <a:buClr>
                <a:srgbClr val="F0AB00"/>
              </a:buClr>
              <a:buSzPct val="80000"/>
              <a:buFont typeface="Arial" panose="020B0604020202020204" pitchFamily="34" charset="0"/>
              <a:buChar char="•"/>
            </a:pPr>
            <a:r>
              <a:rPr lang="en-GB" sz="2000" kern="0" dirty="0">
                <a:ea typeface="Arial Unicode MS" pitchFamily="34" charset="-128"/>
                <a:cs typeface="Arial Unicode MS" pitchFamily="34" charset="-128"/>
              </a:rPr>
              <a:t>How did sales churn rates change after rolling out this new HANA product</a:t>
            </a:r>
          </a:p>
          <a:p>
            <a:pPr marL="285750" indent="-285750" fontAlgn="base">
              <a:spcBef>
                <a:spcPct val="50000"/>
              </a:spcBef>
              <a:spcAft>
                <a:spcPct val="0"/>
              </a:spcAft>
              <a:buClr>
                <a:srgbClr val="F0AB00"/>
              </a:buClr>
              <a:buSzPct val="80000"/>
              <a:buFont typeface="Arial" panose="020B0604020202020204" pitchFamily="34" charset="0"/>
              <a:buChar char="•"/>
            </a:pPr>
            <a:r>
              <a:rPr lang="en-GB" sz="2000" kern="0" dirty="0">
                <a:ea typeface="Arial Unicode MS" pitchFamily="34" charset="-128"/>
                <a:cs typeface="Arial Unicode MS" pitchFamily="34" charset="-128"/>
              </a:rPr>
              <a:t>How many more total clicks did our app get after we changed the UI?</a:t>
            </a:r>
          </a:p>
        </p:txBody>
      </p:sp>
    </p:spTree>
    <p:extLst>
      <p:ext uri="{BB962C8B-B14F-4D97-AF65-F5344CB8AC3E}">
        <p14:creationId xmlns:p14="http://schemas.microsoft.com/office/powerpoint/2010/main" val="3687042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C806-507E-394A-BE70-348C19510869}"/>
              </a:ext>
            </a:extLst>
          </p:cNvPr>
          <p:cNvSpPr>
            <a:spLocks noGrp="1"/>
          </p:cNvSpPr>
          <p:nvPr>
            <p:ph type="title"/>
          </p:nvPr>
        </p:nvSpPr>
        <p:spPr/>
        <p:txBody>
          <a:bodyPr/>
          <a:lstStyle/>
          <a:p>
            <a:r>
              <a:rPr lang="en-GB" dirty="0"/>
              <a:t>Concluding Remarks</a:t>
            </a:r>
          </a:p>
        </p:txBody>
      </p:sp>
      <p:sp>
        <p:nvSpPr>
          <p:cNvPr id="4" name="TextBox 3">
            <a:extLst>
              <a:ext uri="{FF2B5EF4-FFF2-40B4-BE49-F238E27FC236}">
                <a16:creationId xmlns:a16="http://schemas.microsoft.com/office/drawing/2014/main" id="{21B9D7BB-D8EE-9C40-A187-43FFD780724D}"/>
              </a:ext>
            </a:extLst>
          </p:cNvPr>
          <p:cNvSpPr txBox="1"/>
          <p:nvPr/>
        </p:nvSpPr>
        <p:spPr>
          <a:xfrm>
            <a:off x="504001" y="1364343"/>
            <a:ext cx="10265599" cy="3539430"/>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In this example, Deep NNS marginally better than naïve approach</a:t>
            </a:r>
          </a:p>
          <a:p>
            <a:pPr marL="830138" lvl="1" indent="-285750" fontAlgn="base">
              <a:spcBef>
                <a:spcPct val="50000"/>
              </a:spcBef>
              <a:spcAft>
                <a:spcPct val="0"/>
              </a:spcAft>
              <a:buClr>
                <a:srgbClr val="F0AB00"/>
              </a:buClr>
              <a:buSzPct val="80000"/>
              <a:buFont typeface="Arial" panose="020B0604020202020204" pitchFamily="34" charset="0"/>
              <a:buChar char="•"/>
            </a:pPr>
            <a:r>
              <a:rPr lang="en-SG" sz="2000" dirty="0"/>
              <a:t>Deep NNS potentially stronger in multivariate case due to better ability to exploit complex relationship between covariates</a:t>
            </a:r>
          </a:p>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Relies on stationarity of the series being predicted</a:t>
            </a:r>
          </a:p>
          <a:p>
            <a:pPr marL="830138" lvl="1" indent="-285750" fontAlgn="base">
              <a:spcBef>
                <a:spcPct val="50000"/>
              </a:spcBef>
              <a:spcAft>
                <a:spcPct val="0"/>
              </a:spcAft>
              <a:buClr>
                <a:srgbClr val="F0AB00"/>
              </a:buClr>
              <a:buSzPct val="80000"/>
              <a:buFont typeface="Arial" panose="020B0604020202020204" pitchFamily="34" charset="0"/>
              <a:buChar char="•"/>
            </a:pPr>
            <a:r>
              <a:rPr lang="en-SG" sz="2000" dirty="0"/>
              <a:t>Visual Inspection, Differencing, Augmented Dickey-Fuller</a:t>
            </a:r>
          </a:p>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Assumes the other relationships between the predictors and series being predicted is the same throughout the pre-and-post intervention periods. </a:t>
            </a:r>
          </a:p>
          <a:p>
            <a:pPr marL="830138" lvl="1" indent="-285750" fontAlgn="base">
              <a:spcBef>
                <a:spcPct val="50000"/>
              </a:spcBef>
              <a:spcAft>
                <a:spcPct val="0"/>
              </a:spcAft>
              <a:buClr>
                <a:srgbClr val="F0AB00"/>
              </a:buClr>
              <a:buSzPct val="80000"/>
              <a:buFont typeface="Arial" panose="020B0604020202020204" pitchFamily="34" charset="0"/>
              <a:buChar char="•"/>
            </a:pPr>
            <a:r>
              <a:rPr lang="en-SG" sz="2000" dirty="0"/>
              <a:t>To minimize this, collect as many covariates as possible and include them in the modelling</a:t>
            </a:r>
          </a:p>
        </p:txBody>
      </p:sp>
    </p:spTree>
    <p:extLst>
      <p:ext uri="{BB962C8B-B14F-4D97-AF65-F5344CB8AC3E}">
        <p14:creationId xmlns:p14="http://schemas.microsoft.com/office/powerpoint/2010/main" val="3103906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B3E8-89ED-324F-BB9D-F566F7346D5D}"/>
              </a:ext>
            </a:extLst>
          </p:cNvPr>
          <p:cNvSpPr>
            <a:spLocks noGrp="1"/>
          </p:cNvSpPr>
          <p:nvPr>
            <p:ph type="title"/>
          </p:nvPr>
        </p:nvSpPr>
        <p:spPr/>
        <p:txBody>
          <a:bodyPr/>
          <a:lstStyle/>
          <a:p>
            <a:r>
              <a:rPr lang="en-GB" dirty="0"/>
              <a:t>Concluding Remarks</a:t>
            </a:r>
          </a:p>
        </p:txBody>
      </p:sp>
      <p:sp>
        <p:nvSpPr>
          <p:cNvPr id="3" name="Rectangle 2">
            <a:extLst>
              <a:ext uri="{FF2B5EF4-FFF2-40B4-BE49-F238E27FC236}">
                <a16:creationId xmlns:a16="http://schemas.microsoft.com/office/drawing/2014/main" id="{BA1FA7D1-1509-2E40-8869-FF7AB7B48AB1}"/>
              </a:ext>
            </a:extLst>
          </p:cNvPr>
          <p:cNvSpPr/>
          <p:nvPr/>
        </p:nvSpPr>
        <p:spPr>
          <a:xfrm>
            <a:off x="598618" y="1270445"/>
            <a:ext cx="10468450" cy="1631216"/>
          </a:xfrm>
          <a:prstGeom prst="rect">
            <a:avLst/>
          </a:prstGeom>
        </p:spPr>
        <p:txBody>
          <a:bodyPr wrap="square">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Deep NNS cannot converge for smaller data sets</a:t>
            </a:r>
          </a:p>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No confidence interval for predictions, unlike Bayesian estimation approaches (Google </a:t>
            </a:r>
            <a:r>
              <a:rPr lang="en-SG" sz="2000" dirty="0">
                <a:hlinkClick r:id="rId2"/>
              </a:rPr>
              <a:t>CausalImpact</a:t>
            </a:r>
            <a:r>
              <a:rPr lang="en-SG" sz="2000" dirty="0"/>
              <a:t>)</a:t>
            </a:r>
          </a:p>
          <a:p>
            <a:pPr marL="285750" indent="-285750" fontAlgn="base">
              <a:spcBef>
                <a:spcPct val="50000"/>
              </a:spcBef>
              <a:spcAft>
                <a:spcPct val="0"/>
              </a:spcAft>
              <a:buClr>
                <a:srgbClr val="F0AB00"/>
              </a:buClr>
              <a:buSzPct val="80000"/>
              <a:buFont typeface="Arial" panose="020B0604020202020204" pitchFamily="34" charset="0"/>
              <a:buChar char="•"/>
            </a:pPr>
            <a:r>
              <a:rPr lang="en-SG" sz="2000" dirty="0"/>
              <a:t>Forward-looking causal inferences?</a:t>
            </a:r>
          </a:p>
        </p:txBody>
      </p:sp>
    </p:spTree>
    <p:extLst>
      <p:ext uri="{BB962C8B-B14F-4D97-AF65-F5344CB8AC3E}">
        <p14:creationId xmlns:p14="http://schemas.microsoft.com/office/powerpoint/2010/main" val="66733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B7EF-4401-BC40-BF0B-13850657ED04}"/>
              </a:ext>
            </a:extLst>
          </p:cNvPr>
          <p:cNvSpPr>
            <a:spLocks noGrp="1"/>
          </p:cNvSpPr>
          <p:nvPr>
            <p:ph type="title"/>
          </p:nvPr>
        </p:nvSpPr>
        <p:spPr/>
        <p:txBody>
          <a:bodyPr/>
          <a:lstStyle/>
          <a:p>
            <a:r>
              <a:rPr lang="en-GB" dirty="0"/>
              <a:t>References</a:t>
            </a:r>
          </a:p>
        </p:txBody>
      </p:sp>
      <p:sp>
        <p:nvSpPr>
          <p:cNvPr id="3" name="TextBox 2">
            <a:extLst>
              <a:ext uri="{FF2B5EF4-FFF2-40B4-BE49-F238E27FC236}">
                <a16:creationId xmlns:a16="http://schemas.microsoft.com/office/drawing/2014/main" id="{80994751-37E0-6C4B-9AE8-641F587A690F}"/>
              </a:ext>
            </a:extLst>
          </p:cNvPr>
          <p:cNvSpPr txBox="1"/>
          <p:nvPr/>
        </p:nvSpPr>
        <p:spPr>
          <a:xfrm>
            <a:off x="504000" y="1371600"/>
            <a:ext cx="11015065" cy="371640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SG" sz="1800" i="1" dirty="0"/>
              <a:t>Machine Learning and Econometrics</a:t>
            </a:r>
            <a:r>
              <a:rPr lang="en-SG" sz="1800" dirty="0"/>
              <a:t>, Hal Varian 2014 </a:t>
            </a:r>
            <a:r>
              <a:rPr lang="en-SG" sz="1800" dirty="0">
                <a:hlinkClick r:id="rId2"/>
              </a:rPr>
              <a:t>https://web.stanford.edu/class/ee380/Abstracts/140129-slides-Machine-Learning-and-Econometrics.pdf</a:t>
            </a:r>
            <a:endParaRPr lang="en-SG" sz="1800" i="1" dirty="0"/>
          </a:p>
          <a:p>
            <a:pPr fontAlgn="base">
              <a:spcBef>
                <a:spcPct val="50000"/>
              </a:spcBef>
              <a:spcAft>
                <a:spcPct val="0"/>
              </a:spcAft>
              <a:buClr>
                <a:srgbClr val="F0AB00"/>
              </a:buClr>
              <a:buSzPct val="80000"/>
            </a:pPr>
            <a:r>
              <a:rPr lang="en-SG" sz="1800" i="1" dirty="0"/>
              <a:t>Predict Future Sales, </a:t>
            </a:r>
            <a:r>
              <a:rPr lang="en-SG" sz="1800" dirty="0"/>
              <a:t>Kaggle </a:t>
            </a:r>
            <a:r>
              <a:rPr lang="en-SG" sz="1800" dirty="0">
                <a:hlinkClick r:id="rId3"/>
              </a:rPr>
              <a:t>https://www.kaggle.com/c/competitive-data-science-predict-future-sales/</a:t>
            </a:r>
            <a:endParaRPr lang="en-SG" sz="1800" dirty="0"/>
          </a:p>
          <a:p>
            <a:pPr fontAlgn="base">
              <a:spcBef>
                <a:spcPct val="50000"/>
              </a:spcBef>
              <a:spcAft>
                <a:spcPct val="0"/>
              </a:spcAft>
              <a:buClr>
                <a:srgbClr val="F0AB00"/>
              </a:buClr>
              <a:buSzPct val="80000"/>
            </a:pPr>
            <a:r>
              <a:rPr lang="en-SG" sz="1800" i="1" dirty="0" err="1"/>
              <a:t>RobustTrend</a:t>
            </a:r>
            <a:r>
              <a:rPr lang="en-SG" sz="1800" i="1" dirty="0"/>
              <a:t>: A Huber Loss with a Combined First and Second Order Difference Regularization for Time Series Trend Filtering </a:t>
            </a:r>
            <a:r>
              <a:rPr lang="en-SG" sz="1800" dirty="0">
                <a:hlinkClick r:id="rId4"/>
              </a:rPr>
              <a:t>https://arxiv.org/abs/1906.03751</a:t>
            </a:r>
            <a:endParaRPr lang="en-SG" sz="1800" i="1" dirty="0"/>
          </a:p>
          <a:p>
            <a:pPr fontAlgn="base">
              <a:spcBef>
                <a:spcPct val="50000"/>
              </a:spcBef>
              <a:spcAft>
                <a:spcPct val="0"/>
              </a:spcAft>
              <a:buClr>
                <a:srgbClr val="F0AB00"/>
              </a:buClr>
              <a:buSzPct val="80000"/>
            </a:pPr>
            <a:r>
              <a:rPr lang="en-SG" sz="1800" i="1" dirty="0" err="1"/>
              <a:t>CausalImpact</a:t>
            </a:r>
            <a:r>
              <a:rPr lang="en-SG" sz="1800" dirty="0"/>
              <a:t>, Google</a:t>
            </a:r>
            <a:r>
              <a:rPr lang="en-SG" sz="1800" i="1" dirty="0"/>
              <a:t> </a:t>
            </a:r>
            <a:r>
              <a:rPr lang="en-SG" sz="1800" dirty="0">
                <a:hlinkClick r:id="rId5"/>
              </a:rPr>
              <a:t>https://github.com/tcassou/causal_impact</a:t>
            </a:r>
            <a:endParaRPr lang="en-SG" sz="1800" dirty="0"/>
          </a:p>
          <a:p>
            <a:pPr fontAlgn="base">
              <a:spcBef>
                <a:spcPct val="50000"/>
              </a:spcBef>
              <a:spcAft>
                <a:spcPct val="0"/>
              </a:spcAft>
              <a:buClr>
                <a:srgbClr val="F0AB00"/>
              </a:buClr>
              <a:buSzPct val="80000"/>
            </a:pPr>
            <a:r>
              <a:rPr lang="en-SG" sz="1800" i="1" dirty="0"/>
              <a:t>Causal Inference with Python, </a:t>
            </a:r>
            <a:r>
              <a:rPr lang="en-SG" sz="1800" dirty="0"/>
              <a:t>Degenerate state </a:t>
            </a:r>
            <a:r>
              <a:rPr lang="en-SG" sz="1800" dirty="0">
                <a:hlinkClick r:id="rId6"/>
              </a:rPr>
              <a:t>http://www.degeneratestate.org/posts/2018/Mar/24/causal-inference-with-python-part-1-potential-outcomes/</a:t>
            </a:r>
            <a:endParaRPr lang="en-SG" sz="1800" i="1" dirty="0"/>
          </a:p>
          <a:p>
            <a:pPr fontAlgn="base">
              <a:spcBef>
                <a:spcPct val="50000"/>
              </a:spcBef>
              <a:spcAft>
                <a:spcPct val="0"/>
              </a:spcAft>
              <a:buClr>
                <a:srgbClr val="F0AB00"/>
              </a:buClr>
              <a:buSzPct val="80000"/>
            </a:pPr>
            <a:endParaRPr lang="en-SG"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7867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32B40DB-E421-224A-BC2A-A982EFB7486D}"/>
              </a:ext>
            </a:extLst>
          </p:cNvPr>
          <p:cNvSpPr>
            <a:spLocks noGrp="1"/>
          </p:cNvSpPr>
          <p:nvPr>
            <p:ph type="title"/>
          </p:nvPr>
        </p:nvSpPr>
        <p:spPr bwMode="gray">
          <a:xfrm>
            <a:off x="404306" y="476620"/>
            <a:ext cx="11186476" cy="369332"/>
          </a:xfrm>
        </p:spPr>
        <p:txBody>
          <a:bodyPr/>
          <a:lstStyle/>
          <a:p>
            <a:r>
              <a:rPr lang="en-US" dirty="0"/>
              <a:t>1. A Primer on Causes and Counterfactuals</a:t>
            </a:r>
          </a:p>
        </p:txBody>
      </p:sp>
    </p:spTree>
    <p:extLst>
      <p:ext uri="{BB962C8B-B14F-4D97-AF65-F5344CB8AC3E}">
        <p14:creationId xmlns:p14="http://schemas.microsoft.com/office/powerpoint/2010/main" val="762135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310038" y="288084"/>
            <a:ext cx="11186476" cy="369332"/>
          </a:xfrm>
        </p:spPr>
        <p:txBody>
          <a:bodyPr/>
          <a:lstStyle/>
          <a:p>
            <a:r>
              <a:rPr lang="en-US" dirty="0"/>
              <a:t>1. A Primer on Causes and Counterfactuals</a:t>
            </a:r>
          </a:p>
        </p:txBody>
      </p:sp>
      <p:pic>
        <p:nvPicPr>
          <p:cNvPr id="3" name="Picture 2">
            <a:extLst>
              <a:ext uri="{FF2B5EF4-FFF2-40B4-BE49-F238E27FC236}">
                <a16:creationId xmlns:a16="http://schemas.microsoft.com/office/drawing/2014/main" id="{A0886AA8-1C33-1245-B533-9EA4ECDFAEA7}"/>
              </a:ext>
            </a:extLst>
          </p:cNvPr>
          <p:cNvPicPr>
            <a:picLocks noChangeAspect="1"/>
          </p:cNvPicPr>
          <p:nvPr/>
        </p:nvPicPr>
        <p:blipFill>
          <a:blip r:embed="rId2"/>
          <a:stretch>
            <a:fillRect/>
          </a:stretch>
        </p:blipFill>
        <p:spPr>
          <a:xfrm>
            <a:off x="-251101" y="4037816"/>
            <a:ext cx="2404485" cy="2404485"/>
          </a:xfrm>
          <a:prstGeom prst="rect">
            <a:avLst/>
          </a:prstGeom>
        </p:spPr>
      </p:pic>
      <p:pic>
        <p:nvPicPr>
          <p:cNvPr id="6" name="Picture 5">
            <a:extLst>
              <a:ext uri="{FF2B5EF4-FFF2-40B4-BE49-F238E27FC236}">
                <a16:creationId xmlns:a16="http://schemas.microsoft.com/office/drawing/2014/main" id="{82EE6B76-614E-9649-A7AE-D99469F098CE}"/>
              </a:ext>
            </a:extLst>
          </p:cNvPr>
          <p:cNvPicPr>
            <a:picLocks noChangeAspect="1"/>
          </p:cNvPicPr>
          <p:nvPr/>
        </p:nvPicPr>
        <p:blipFill>
          <a:blip r:embed="rId3"/>
          <a:stretch>
            <a:fillRect/>
          </a:stretch>
        </p:blipFill>
        <p:spPr>
          <a:xfrm>
            <a:off x="1787235" y="4113162"/>
            <a:ext cx="2404485" cy="2404485"/>
          </a:xfrm>
          <a:prstGeom prst="rect">
            <a:avLst/>
          </a:prstGeom>
        </p:spPr>
      </p:pic>
      <p:pic>
        <p:nvPicPr>
          <p:cNvPr id="8" name="Picture 7">
            <a:extLst>
              <a:ext uri="{FF2B5EF4-FFF2-40B4-BE49-F238E27FC236}">
                <a16:creationId xmlns:a16="http://schemas.microsoft.com/office/drawing/2014/main" id="{6EF05822-2EFE-724D-BE7D-29C54FF98E4E}"/>
              </a:ext>
            </a:extLst>
          </p:cNvPr>
          <p:cNvPicPr>
            <a:picLocks noChangeAspect="1"/>
          </p:cNvPicPr>
          <p:nvPr/>
        </p:nvPicPr>
        <p:blipFill>
          <a:blip r:embed="rId4"/>
          <a:stretch>
            <a:fillRect/>
          </a:stretch>
        </p:blipFill>
        <p:spPr>
          <a:xfrm>
            <a:off x="-112510" y="2096740"/>
            <a:ext cx="2010849" cy="2010849"/>
          </a:xfrm>
          <a:prstGeom prst="rect">
            <a:avLst/>
          </a:prstGeom>
        </p:spPr>
      </p:pic>
      <p:sp>
        <p:nvSpPr>
          <p:cNvPr id="9" name="Oval 8">
            <a:extLst>
              <a:ext uri="{FF2B5EF4-FFF2-40B4-BE49-F238E27FC236}">
                <a16:creationId xmlns:a16="http://schemas.microsoft.com/office/drawing/2014/main" id="{352E6921-AFAF-794C-B167-A918769AE1B5}"/>
              </a:ext>
            </a:extLst>
          </p:cNvPr>
          <p:cNvSpPr/>
          <p:nvPr/>
        </p:nvSpPr>
        <p:spPr bwMode="gray">
          <a:xfrm>
            <a:off x="1123719" y="2133829"/>
            <a:ext cx="221673" cy="221672"/>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solidFill>
                  <a:schemeClr val="bg1"/>
                </a:solidFill>
              </a:ln>
              <a:effectLst/>
              <a:uLnTx/>
              <a:uFillTx/>
              <a:ea typeface="Arial Unicode MS" pitchFamily="34" charset="-128"/>
              <a:cs typeface="Arial Unicode MS" pitchFamily="34" charset="-128"/>
            </a:endParaRPr>
          </a:p>
        </p:txBody>
      </p:sp>
      <p:sp>
        <p:nvSpPr>
          <p:cNvPr id="11" name="Oval 10">
            <a:extLst>
              <a:ext uri="{FF2B5EF4-FFF2-40B4-BE49-F238E27FC236}">
                <a16:creationId xmlns:a16="http://schemas.microsoft.com/office/drawing/2014/main" id="{39C704D2-B946-EF42-B69F-24C9B749294C}"/>
              </a:ext>
            </a:extLst>
          </p:cNvPr>
          <p:cNvSpPr/>
          <p:nvPr/>
        </p:nvSpPr>
        <p:spPr bwMode="gray">
          <a:xfrm>
            <a:off x="1428386" y="1796527"/>
            <a:ext cx="469953" cy="447909"/>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solidFill>
                  <a:schemeClr val="bg1"/>
                </a:solid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F3A630C0-276D-C641-B608-C4745E3F39D9}"/>
              </a:ext>
            </a:extLst>
          </p:cNvPr>
          <p:cNvSpPr/>
          <p:nvPr/>
        </p:nvSpPr>
        <p:spPr bwMode="gray">
          <a:xfrm>
            <a:off x="2021814" y="861566"/>
            <a:ext cx="3313488" cy="2765738"/>
          </a:xfrm>
          <a:prstGeom prst="ellipse">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GB" sz="1800" b="0" i="0" u="none" strike="noStrike" kern="0" cap="none" spc="0" normalizeH="0" baseline="0" noProof="0" dirty="0" err="1">
              <a:ln>
                <a:solidFill>
                  <a:schemeClr val="bg1"/>
                </a:solidFill>
              </a:ln>
              <a:effectLst/>
              <a:uLnTx/>
              <a:uFillTx/>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A5659202-AE89-5847-8F1F-D6DAB7DB0A30}"/>
              </a:ext>
            </a:extLst>
          </p:cNvPr>
          <p:cNvPicPr>
            <a:picLocks noChangeAspect="1"/>
          </p:cNvPicPr>
          <p:nvPr/>
        </p:nvPicPr>
        <p:blipFill>
          <a:blip r:embed="rId5"/>
          <a:stretch>
            <a:fillRect/>
          </a:stretch>
        </p:blipFill>
        <p:spPr>
          <a:xfrm>
            <a:off x="2417132" y="1071743"/>
            <a:ext cx="2603378" cy="2345385"/>
          </a:xfrm>
          <a:prstGeom prst="rect">
            <a:avLst/>
          </a:prstGeom>
        </p:spPr>
      </p:pic>
      <p:graphicFrame>
        <p:nvGraphicFramePr>
          <p:cNvPr id="16" name="Table 15">
            <a:extLst>
              <a:ext uri="{FF2B5EF4-FFF2-40B4-BE49-F238E27FC236}">
                <a16:creationId xmlns:a16="http://schemas.microsoft.com/office/drawing/2014/main" id="{BD88FA1B-2587-3A4F-B0D1-7B2E421A3BF0}"/>
              </a:ext>
            </a:extLst>
          </p:cNvPr>
          <p:cNvGraphicFramePr>
            <a:graphicFrameLocks noGrp="1"/>
          </p:cNvGraphicFramePr>
          <p:nvPr/>
        </p:nvGraphicFramePr>
        <p:xfrm>
          <a:off x="5730620" y="1432744"/>
          <a:ext cx="6328812" cy="1874520"/>
        </p:xfrm>
        <a:graphic>
          <a:graphicData uri="http://schemas.openxmlformats.org/drawingml/2006/table">
            <a:tbl>
              <a:tblPr firstRow="1" bandRow="1">
                <a:tableStyleId>{2D5ABB26-0587-4C30-8999-92F81FD0307C}</a:tableStyleId>
              </a:tblPr>
              <a:tblGrid>
                <a:gridCol w="2145546">
                  <a:extLst>
                    <a:ext uri="{9D8B030D-6E8A-4147-A177-3AD203B41FA5}">
                      <a16:colId xmlns:a16="http://schemas.microsoft.com/office/drawing/2014/main" val="3204645072"/>
                    </a:ext>
                  </a:extLst>
                </a:gridCol>
                <a:gridCol w="4183266">
                  <a:extLst>
                    <a:ext uri="{9D8B030D-6E8A-4147-A177-3AD203B41FA5}">
                      <a16:colId xmlns:a16="http://schemas.microsoft.com/office/drawing/2014/main" val="1271071395"/>
                    </a:ext>
                  </a:extLst>
                </a:gridCol>
              </a:tblGrid>
              <a:tr h="370840">
                <a:tc>
                  <a:txBody>
                    <a:bodyPr/>
                    <a:lstStyle/>
                    <a:p>
                      <a:r>
                        <a:rPr lang="en-GB" b="1" dirty="0"/>
                        <a:t>Causation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542682"/>
                  </a:ext>
                </a:extLst>
              </a:tr>
              <a:tr h="0">
                <a:tc>
                  <a:txBody>
                    <a:bodyPr/>
                    <a:lstStyle/>
                    <a:p>
                      <a:r>
                        <a:rPr lang="en-GB" dirty="0"/>
                        <a:t>Query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GB" dirty="0"/>
                        <a:t>What if X hadn’t occurred?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8040497"/>
                  </a:ext>
                </a:extLst>
              </a:tr>
              <a:tr h="370840">
                <a:tc>
                  <a:txBody>
                    <a:bodyPr/>
                    <a:lstStyle/>
                    <a:p>
                      <a:r>
                        <a:rPr lang="en-GB" dirty="0"/>
                        <a:t>Example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What if I hadn’t gone to the hospital? What if I spent even more on advertising?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2516944"/>
                  </a:ext>
                </a:extLst>
              </a:tr>
            </a:tbl>
          </a:graphicData>
        </a:graphic>
      </p:graphicFrame>
      <p:graphicFrame>
        <p:nvGraphicFramePr>
          <p:cNvPr id="18" name="Table 17">
            <a:extLst>
              <a:ext uri="{FF2B5EF4-FFF2-40B4-BE49-F238E27FC236}">
                <a16:creationId xmlns:a16="http://schemas.microsoft.com/office/drawing/2014/main" id="{E02FBB43-1FA5-4245-B424-EA81C859BD62}"/>
              </a:ext>
            </a:extLst>
          </p:cNvPr>
          <p:cNvGraphicFramePr>
            <a:graphicFrameLocks noGrp="1"/>
          </p:cNvGraphicFramePr>
          <p:nvPr/>
        </p:nvGraphicFramePr>
        <p:xfrm>
          <a:off x="5730620" y="4538164"/>
          <a:ext cx="6328812" cy="1554480"/>
        </p:xfrm>
        <a:graphic>
          <a:graphicData uri="http://schemas.openxmlformats.org/drawingml/2006/table">
            <a:tbl>
              <a:tblPr firstRow="1" bandRow="1">
                <a:tableStyleId>{2D5ABB26-0587-4C30-8999-92F81FD0307C}</a:tableStyleId>
              </a:tblPr>
              <a:tblGrid>
                <a:gridCol w="2145546">
                  <a:extLst>
                    <a:ext uri="{9D8B030D-6E8A-4147-A177-3AD203B41FA5}">
                      <a16:colId xmlns:a16="http://schemas.microsoft.com/office/drawing/2014/main" val="3204645072"/>
                    </a:ext>
                  </a:extLst>
                </a:gridCol>
                <a:gridCol w="4183266">
                  <a:extLst>
                    <a:ext uri="{9D8B030D-6E8A-4147-A177-3AD203B41FA5}">
                      <a16:colId xmlns:a16="http://schemas.microsoft.com/office/drawing/2014/main" val="1271071395"/>
                    </a:ext>
                  </a:extLst>
                </a:gridCol>
              </a:tblGrid>
              <a:tr h="370840">
                <a:tc>
                  <a:txBody>
                    <a:bodyPr/>
                    <a:lstStyle/>
                    <a:p>
                      <a:r>
                        <a:rPr lang="en-GB" b="1" dirty="0"/>
                        <a:t>Correlation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542682"/>
                  </a:ext>
                </a:extLst>
              </a:tr>
              <a:tr h="0">
                <a:tc>
                  <a:txBody>
                    <a:bodyPr/>
                    <a:lstStyle/>
                    <a:p>
                      <a:r>
                        <a:rPr lang="en-GB" dirty="0"/>
                        <a:t>Query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GB" dirty="0"/>
                        <a:t>I see X. What comes next?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8040497"/>
                  </a:ext>
                </a:extLst>
              </a:tr>
              <a:tr h="370840">
                <a:tc>
                  <a:txBody>
                    <a:bodyPr/>
                    <a:lstStyle/>
                    <a:p>
                      <a:r>
                        <a:rPr lang="en-GB" dirty="0"/>
                        <a:t>Example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dirty="0"/>
                        <a:t>What kind of symptoms are common for this disease?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2516944"/>
                  </a:ext>
                </a:extLst>
              </a:tr>
            </a:tbl>
          </a:graphicData>
        </a:graphic>
      </p:graphicFrame>
    </p:spTree>
    <p:extLst>
      <p:ext uri="{BB962C8B-B14F-4D97-AF65-F5344CB8AC3E}">
        <p14:creationId xmlns:p14="http://schemas.microsoft.com/office/powerpoint/2010/main" val="9038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a:xfrm>
            <a:off x="296183" y="378538"/>
            <a:ext cx="11186476" cy="369332"/>
          </a:xfrm>
        </p:spPr>
        <p:txBody>
          <a:bodyPr/>
          <a:lstStyle/>
          <a:p>
            <a:r>
              <a:rPr lang="en-US" dirty="0"/>
              <a:t>Correlation vs Causation: Some Teasers</a:t>
            </a:r>
          </a:p>
        </p:txBody>
      </p:sp>
      <p:pic>
        <p:nvPicPr>
          <p:cNvPr id="6" name="Picture 5">
            <a:extLst>
              <a:ext uri="{FF2B5EF4-FFF2-40B4-BE49-F238E27FC236}">
                <a16:creationId xmlns:a16="http://schemas.microsoft.com/office/drawing/2014/main" id="{B1185FF5-2D23-8547-AD37-570F5BEDD0CB}"/>
              </a:ext>
            </a:extLst>
          </p:cNvPr>
          <p:cNvPicPr>
            <a:picLocks noChangeAspect="1"/>
          </p:cNvPicPr>
          <p:nvPr/>
        </p:nvPicPr>
        <p:blipFill>
          <a:blip r:embed="rId2"/>
          <a:stretch>
            <a:fillRect/>
          </a:stretch>
        </p:blipFill>
        <p:spPr>
          <a:xfrm>
            <a:off x="4744976" y="1284008"/>
            <a:ext cx="7312253" cy="4862945"/>
          </a:xfrm>
          <a:prstGeom prst="rect">
            <a:avLst/>
          </a:prstGeom>
        </p:spPr>
      </p:pic>
      <p:sp>
        <p:nvSpPr>
          <p:cNvPr id="7" name="TextBox 6">
            <a:extLst>
              <a:ext uri="{FF2B5EF4-FFF2-40B4-BE49-F238E27FC236}">
                <a16:creationId xmlns:a16="http://schemas.microsoft.com/office/drawing/2014/main" id="{F9ED5DFB-EC67-0C4E-B55D-85904EB145B2}"/>
              </a:ext>
            </a:extLst>
          </p:cNvPr>
          <p:cNvSpPr txBox="1"/>
          <p:nvPr/>
        </p:nvSpPr>
        <p:spPr>
          <a:xfrm flipH="1">
            <a:off x="137946" y="1450262"/>
            <a:ext cx="4636325" cy="3139321"/>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Lots of people die in hospitals</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Should I avoid going to them?</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I got more sales in December when I spent more on advertising</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Does it mean I advertise even more?</a:t>
            </a:r>
          </a:p>
        </p:txBody>
      </p:sp>
    </p:spTree>
    <p:extLst>
      <p:ext uri="{BB962C8B-B14F-4D97-AF65-F5344CB8AC3E}">
        <p14:creationId xmlns:p14="http://schemas.microsoft.com/office/powerpoint/2010/main" val="3602749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US" dirty="0"/>
              <a:t>Causes and Counterfactuals</a:t>
            </a:r>
          </a:p>
        </p:txBody>
      </p:sp>
      <p:pic>
        <p:nvPicPr>
          <p:cNvPr id="3" name="Picture 2">
            <a:extLst>
              <a:ext uri="{FF2B5EF4-FFF2-40B4-BE49-F238E27FC236}">
                <a16:creationId xmlns:a16="http://schemas.microsoft.com/office/drawing/2014/main" id="{C8858A79-71E2-0740-8E00-4EC25C2E8208}"/>
              </a:ext>
            </a:extLst>
          </p:cNvPr>
          <p:cNvPicPr>
            <a:picLocks noChangeAspect="1"/>
          </p:cNvPicPr>
          <p:nvPr/>
        </p:nvPicPr>
        <p:blipFill>
          <a:blip r:embed="rId2"/>
          <a:stretch>
            <a:fillRect/>
          </a:stretch>
        </p:blipFill>
        <p:spPr>
          <a:xfrm>
            <a:off x="4982004" y="326627"/>
            <a:ext cx="3496978" cy="6109855"/>
          </a:xfrm>
          <a:prstGeom prst="rect">
            <a:avLst/>
          </a:prstGeom>
        </p:spPr>
      </p:pic>
      <p:sp>
        <p:nvSpPr>
          <p:cNvPr id="4" name="TextBox 3">
            <a:extLst>
              <a:ext uri="{FF2B5EF4-FFF2-40B4-BE49-F238E27FC236}">
                <a16:creationId xmlns:a16="http://schemas.microsoft.com/office/drawing/2014/main" id="{10717E28-8863-2A46-88EC-A28F55B666D1}"/>
              </a:ext>
            </a:extLst>
          </p:cNvPr>
          <p:cNvSpPr txBox="1"/>
          <p:nvPr/>
        </p:nvSpPr>
        <p:spPr>
          <a:xfrm>
            <a:off x="316366" y="1191490"/>
            <a:ext cx="4477307" cy="504753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800" b="1" kern="0" dirty="0">
                <a:ea typeface="Arial Unicode MS" pitchFamily="34" charset="-128"/>
                <a:cs typeface="Arial Unicode MS" pitchFamily="34" charset="-128"/>
              </a:rPr>
              <a:t>Regularity Theory</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“X causes Y” means just we see Y after we see X. (Hume, 1739)</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Problem: Roosters crow before sunrise.</a:t>
            </a:r>
          </a:p>
          <a:p>
            <a:pPr fontAlgn="base">
              <a:spcBef>
                <a:spcPct val="50000"/>
              </a:spcBef>
              <a:spcAft>
                <a:spcPct val="0"/>
              </a:spcAft>
              <a:buClr>
                <a:srgbClr val="F0AB00"/>
              </a:buClr>
              <a:buSzPct val="80000"/>
            </a:pPr>
            <a:r>
              <a:rPr lang="en-GB" sz="2400" b="1" kern="0" dirty="0">
                <a:ea typeface="Arial Unicode MS" pitchFamily="34" charset="-128"/>
                <a:cs typeface="Arial Unicode MS" pitchFamily="34" charset="-128"/>
              </a:rPr>
              <a:t>Counterfactual Theory</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Later, Hume claimed that “X causes Y” means if X had not existed, Y wouldn’t too</a:t>
            </a:r>
          </a:p>
          <a:p>
            <a:pPr marL="285750" indent="-285750" fontAlgn="base">
              <a:spcBef>
                <a:spcPct val="50000"/>
              </a:spcBef>
              <a:spcAft>
                <a:spcPct val="0"/>
              </a:spcAft>
              <a:buClr>
                <a:srgbClr val="F0AB00"/>
              </a:buClr>
              <a:buSzPct val="80000"/>
              <a:buFont typeface="Arial" panose="020B0604020202020204" pitchFamily="34" charset="0"/>
              <a:buChar char="•"/>
            </a:pPr>
            <a:r>
              <a:rPr lang="en-GB" sz="2400" kern="0" dirty="0">
                <a:ea typeface="Arial Unicode MS" pitchFamily="34" charset="-128"/>
                <a:cs typeface="Arial Unicode MS" pitchFamily="34" charset="-128"/>
              </a:rPr>
              <a:t>Problems?</a:t>
            </a:r>
          </a:p>
        </p:txBody>
      </p:sp>
      <p:pic>
        <p:nvPicPr>
          <p:cNvPr id="5" name="Picture 4">
            <a:extLst>
              <a:ext uri="{FF2B5EF4-FFF2-40B4-BE49-F238E27FC236}">
                <a16:creationId xmlns:a16="http://schemas.microsoft.com/office/drawing/2014/main" id="{BF64A0D3-661F-614D-9788-B1C755846F17}"/>
              </a:ext>
            </a:extLst>
          </p:cNvPr>
          <p:cNvPicPr>
            <a:picLocks noChangeAspect="1"/>
          </p:cNvPicPr>
          <p:nvPr/>
        </p:nvPicPr>
        <p:blipFill>
          <a:blip r:embed="rId3"/>
          <a:stretch>
            <a:fillRect/>
          </a:stretch>
        </p:blipFill>
        <p:spPr>
          <a:xfrm>
            <a:off x="8667313" y="326627"/>
            <a:ext cx="3211496" cy="6028598"/>
          </a:xfrm>
          <a:prstGeom prst="rect">
            <a:avLst/>
          </a:prstGeom>
        </p:spPr>
      </p:pic>
    </p:spTree>
    <p:extLst>
      <p:ext uri="{BB962C8B-B14F-4D97-AF65-F5344CB8AC3E}">
        <p14:creationId xmlns:p14="http://schemas.microsoft.com/office/powerpoint/2010/main" val="197808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209D88B-0545-5E47-AC2E-5D411EF14DE6}"/>
              </a:ext>
            </a:extLst>
          </p:cNvPr>
          <p:cNvSpPr>
            <a:spLocks noGrp="1"/>
          </p:cNvSpPr>
          <p:nvPr>
            <p:ph type="title"/>
          </p:nvPr>
        </p:nvSpPr>
        <p:spPr bwMode="gray">
          <a:xfrm>
            <a:off x="347745" y="438913"/>
            <a:ext cx="11186476" cy="369332"/>
          </a:xfrm>
        </p:spPr>
        <p:txBody>
          <a:bodyPr/>
          <a:lstStyle/>
          <a:p>
            <a:r>
              <a:rPr lang="en-US" dirty="0"/>
              <a:t>2. Causal Inference in Cross-Sectional Data</a:t>
            </a:r>
          </a:p>
        </p:txBody>
      </p:sp>
    </p:spTree>
    <p:extLst>
      <p:ext uri="{BB962C8B-B14F-4D97-AF65-F5344CB8AC3E}">
        <p14:creationId xmlns:p14="http://schemas.microsoft.com/office/powerpoint/2010/main" val="399044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3D5E418C-8264-7147-A7AA-9DF2C7A212D1}"/>
              </a:ext>
            </a:extLst>
          </p:cNvPr>
          <p:cNvSpPr>
            <a:spLocks noGrp="1"/>
          </p:cNvSpPr>
          <p:nvPr>
            <p:ph type="title"/>
          </p:nvPr>
        </p:nvSpPr>
        <p:spPr bwMode="gray">
          <a:xfrm>
            <a:off x="504001" y="504000"/>
            <a:ext cx="11186476" cy="369332"/>
          </a:xfrm>
        </p:spPr>
        <p:txBody>
          <a:bodyPr/>
          <a:lstStyle/>
          <a:p>
            <a:r>
              <a:rPr lang="en-GB" dirty="0"/>
              <a:t>2. Causal Inference in Cross-Sectional Data </a:t>
            </a:r>
            <a:endParaRPr lang="en-US" dirty="0"/>
          </a:p>
        </p:txBody>
      </p:sp>
      <p:pic>
        <p:nvPicPr>
          <p:cNvPr id="5" name="Picture 4">
            <a:extLst>
              <a:ext uri="{FF2B5EF4-FFF2-40B4-BE49-F238E27FC236}">
                <a16:creationId xmlns:a16="http://schemas.microsoft.com/office/drawing/2014/main" id="{9C45180D-D967-734C-A57E-A4EDCD5B3796}"/>
              </a:ext>
            </a:extLst>
          </p:cNvPr>
          <p:cNvPicPr>
            <a:picLocks noChangeAspect="1"/>
          </p:cNvPicPr>
          <p:nvPr/>
        </p:nvPicPr>
        <p:blipFill>
          <a:blip r:embed="rId2"/>
          <a:stretch>
            <a:fillRect/>
          </a:stretch>
        </p:blipFill>
        <p:spPr>
          <a:xfrm>
            <a:off x="4902867" y="1350335"/>
            <a:ext cx="6787610" cy="4337946"/>
          </a:xfrm>
          <a:prstGeom prst="rect">
            <a:avLst/>
          </a:prstGeom>
        </p:spPr>
      </p:pic>
      <p:sp>
        <p:nvSpPr>
          <p:cNvPr id="6" name="TextBox 5">
            <a:extLst>
              <a:ext uri="{FF2B5EF4-FFF2-40B4-BE49-F238E27FC236}">
                <a16:creationId xmlns:a16="http://schemas.microsoft.com/office/drawing/2014/main" id="{55B171E5-4651-2942-846C-1CE582EB8895}"/>
              </a:ext>
            </a:extLst>
          </p:cNvPr>
          <p:cNvSpPr txBox="1"/>
          <p:nvPr/>
        </p:nvSpPr>
        <p:spPr>
          <a:xfrm>
            <a:off x="383685" y="1483480"/>
            <a:ext cx="5350534" cy="36009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Y: </a:t>
            </a:r>
            <a:r>
              <a:rPr lang="en-GB" sz="1800" kern="0" dirty="0">
                <a:ea typeface="Arial Unicode MS" pitchFamily="34" charset="-128"/>
                <a:cs typeface="Arial Unicode MS" pitchFamily="34" charset="-128"/>
              </a:rPr>
              <a:t>Survival index</a:t>
            </a:r>
            <a:endParaRPr lang="en-GB" sz="18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Z: </a:t>
            </a:r>
            <a:r>
              <a:rPr lang="en-GB" sz="1800" kern="0" dirty="0">
                <a:ea typeface="Arial Unicode MS" pitchFamily="34" charset="-128"/>
                <a:cs typeface="Arial Unicode MS" pitchFamily="34" charset="-128"/>
              </a:rPr>
              <a:t>Pre-existing health conditions</a:t>
            </a:r>
          </a:p>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Purples</a:t>
            </a:r>
            <a:r>
              <a:rPr lang="en-GB" sz="1800" kern="0" dirty="0">
                <a:ea typeface="Arial Unicode MS" pitchFamily="34" charset="-128"/>
                <a:cs typeface="Arial Unicode MS" pitchFamily="34" charset="-128"/>
              </a:rPr>
              <a:t>: In-hospital populations</a:t>
            </a:r>
          </a:p>
          <a:p>
            <a:pPr fontAlgn="base">
              <a:spcBef>
                <a:spcPct val="50000"/>
              </a:spcBef>
              <a:spcAft>
                <a:spcPct val="0"/>
              </a:spcAft>
              <a:buClr>
                <a:srgbClr val="F0AB00"/>
              </a:buClr>
              <a:buSzPct val="80000"/>
            </a:pPr>
            <a:r>
              <a:rPr lang="en-GB" sz="1800" b="1" kern="0" dirty="0">
                <a:ea typeface="Arial Unicode MS" pitchFamily="34" charset="-128"/>
                <a:cs typeface="Arial Unicode MS" pitchFamily="34" charset="-128"/>
              </a:rPr>
              <a:t>Reds</a:t>
            </a:r>
            <a:r>
              <a:rPr lang="en-GB" sz="1800" kern="0" dirty="0">
                <a:ea typeface="Arial Unicode MS" pitchFamily="34" charset="-128"/>
                <a:cs typeface="Arial Unicode MS" pitchFamily="34" charset="-128"/>
              </a:rPr>
              <a:t>: Out-of-hospital populations</a:t>
            </a: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Reds on average do better on the survival index</a:t>
            </a: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GB" sz="1800" kern="0" dirty="0">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497EAB06-D2B7-2946-8B8D-24131F764289}"/>
              </a:ext>
            </a:extLst>
          </p:cNvPr>
          <p:cNvSpPr txBox="1"/>
          <p:nvPr/>
        </p:nvSpPr>
        <p:spPr>
          <a:xfrm>
            <a:off x="5041232" y="1058779"/>
            <a:ext cx="1648326"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Survival Index</a:t>
            </a:r>
          </a:p>
        </p:txBody>
      </p:sp>
      <p:sp>
        <p:nvSpPr>
          <p:cNvPr id="7" name="TextBox 6">
            <a:extLst>
              <a:ext uri="{FF2B5EF4-FFF2-40B4-BE49-F238E27FC236}">
                <a16:creationId xmlns:a16="http://schemas.microsoft.com/office/drawing/2014/main" id="{8C04064E-61A1-3343-B648-FAC629E7EA30}"/>
              </a:ext>
            </a:extLst>
          </p:cNvPr>
          <p:cNvSpPr txBox="1"/>
          <p:nvPr/>
        </p:nvSpPr>
        <p:spPr>
          <a:xfrm>
            <a:off x="10174706" y="5468772"/>
            <a:ext cx="2133600"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1800" kern="0" dirty="0">
                <a:ea typeface="Arial Unicode MS" pitchFamily="34" charset="-128"/>
                <a:cs typeface="Arial Unicode MS" pitchFamily="34" charset="-128"/>
              </a:rPr>
              <a:t>Pre-existing health</a:t>
            </a:r>
          </a:p>
        </p:txBody>
      </p:sp>
    </p:spTree>
    <p:extLst>
      <p:ext uri="{BB962C8B-B14F-4D97-AF65-F5344CB8AC3E}">
        <p14:creationId xmlns:p14="http://schemas.microsoft.com/office/powerpoint/2010/main" val="326350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bwMode="gray"/>
        <p:txBody>
          <a:bodyPr/>
          <a:lstStyle/>
          <a:p>
            <a:r>
              <a:rPr lang="en-GB" dirty="0"/>
              <a:t>2. Causal Inference in Cross-Sectional Data </a:t>
            </a:r>
            <a:endParaRPr lang="en-US" dirty="0"/>
          </a:p>
        </p:txBody>
      </p:sp>
      <p:sp>
        <p:nvSpPr>
          <p:cNvPr id="5" name="Right Brace 4">
            <a:extLst>
              <a:ext uri="{FF2B5EF4-FFF2-40B4-BE49-F238E27FC236}">
                <a16:creationId xmlns:a16="http://schemas.microsoft.com/office/drawing/2014/main" id="{1ADCF1F2-BAB2-6B4C-978F-82986388685E}"/>
              </a:ext>
            </a:extLst>
          </p:cNvPr>
          <p:cNvSpPr/>
          <p:nvPr/>
        </p:nvSpPr>
        <p:spPr>
          <a:xfrm rot="5400000">
            <a:off x="4178136" y="1441547"/>
            <a:ext cx="461664" cy="7587054"/>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EBBD7B60-F45B-A949-92CC-A06EB7F9F330}"/>
              </a:ext>
            </a:extLst>
          </p:cNvPr>
          <p:cNvSpPr txBox="1"/>
          <p:nvPr/>
        </p:nvSpPr>
        <p:spPr>
          <a:xfrm>
            <a:off x="938729" y="1491655"/>
            <a:ext cx="6913419"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Survival(went to hospital) – Survival(stayed home) </a:t>
            </a:r>
          </a:p>
        </p:txBody>
      </p:sp>
      <p:sp>
        <p:nvSpPr>
          <p:cNvPr id="7" name="TextBox 6">
            <a:extLst>
              <a:ext uri="{FF2B5EF4-FFF2-40B4-BE49-F238E27FC236}">
                <a16:creationId xmlns:a16="http://schemas.microsoft.com/office/drawing/2014/main" id="{935BF998-5FE2-FD4E-8C50-036088698D9D}"/>
              </a:ext>
            </a:extLst>
          </p:cNvPr>
          <p:cNvSpPr txBox="1"/>
          <p:nvPr/>
        </p:nvSpPr>
        <p:spPr>
          <a:xfrm>
            <a:off x="2950739" y="2230319"/>
            <a:ext cx="360218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Observed Difference</a:t>
            </a:r>
          </a:p>
        </p:txBody>
      </p:sp>
      <p:sp>
        <p:nvSpPr>
          <p:cNvPr id="9" name="TextBox 8">
            <a:extLst>
              <a:ext uri="{FF2B5EF4-FFF2-40B4-BE49-F238E27FC236}">
                <a16:creationId xmlns:a16="http://schemas.microsoft.com/office/drawing/2014/main" id="{AC4E5A27-6E93-9F4F-808A-B060FAFA4488}"/>
              </a:ext>
            </a:extLst>
          </p:cNvPr>
          <p:cNvSpPr txBox="1"/>
          <p:nvPr/>
        </p:nvSpPr>
        <p:spPr>
          <a:xfrm>
            <a:off x="504000" y="3047424"/>
            <a:ext cx="8262927"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SG" sz="2400" dirty="0"/>
              <a:t>Survival(went to hospital) </a:t>
            </a:r>
            <a:r>
              <a:rPr lang="en-SG" sz="2400" dirty="0">
                <a:solidFill>
                  <a:srgbClr val="FF0000"/>
                </a:solidFill>
              </a:rPr>
              <a:t>-</a:t>
            </a:r>
            <a:r>
              <a:rPr lang="en-SG" sz="2400" dirty="0"/>
              <a:t> </a:t>
            </a:r>
            <a:r>
              <a:rPr lang="en-SG" sz="2400" dirty="0">
                <a:solidFill>
                  <a:srgbClr val="FF0000"/>
                </a:solidFill>
              </a:rPr>
              <a:t>Survival(if they had stayed home)</a:t>
            </a:r>
            <a:endParaRPr lang="en-GB" sz="2400" kern="0" dirty="0">
              <a:ea typeface="Arial Unicode MS" pitchFamily="34" charset="-128"/>
              <a:cs typeface="Arial Unicode MS" pitchFamily="34" charset="-128"/>
            </a:endParaRPr>
          </a:p>
        </p:txBody>
      </p:sp>
      <p:sp>
        <p:nvSpPr>
          <p:cNvPr id="10" name="Right Brace 9">
            <a:extLst>
              <a:ext uri="{FF2B5EF4-FFF2-40B4-BE49-F238E27FC236}">
                <a16:creationId xmlns:a16="http://schemas.microsoft.com/office/drawing/2014/main" id="{832220F1-26D5-9741-A4DD-117441FB9B0F}"/>
              </a:ext>
            </a:extLst>
          </p:cNvPr>
          <p:cNvSpPr/>
          <p:nvPr/>
        </p:nvSpPr>
        <p:spPr>
          <a:xfrm rot="5400000">
            <a:off x="4224301" y="-277895"/>
            <a:ext cx="369334" cy="7809934"/>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AA3AACAD-9765-224E-92DB-47AAF30E30EA}"/>
              </a:ext>
            </a:extLst>
          </p:cNvPr>
          <p:cNvSpPr txBox="1"/>
          <p:nvPr/>
        </p:nvSpPr>
        <p:spPr>
          <a:xfrm>
            <a:off x="3190925" y="3909915"/>
            <a:ext cx="360218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Treatment Effect</a:t>
            </a:r>
          </a:p>
        </p:txBody>
      </p:sp>
      <p:sp>
        <p:nvSpPr>
          <p:cNvPr id="12" name="Right Brace 11">
            <a:extLst>
              <a:ext uri="{FF2B5EF4-FFF2-40B4-BE49-F238E27FC236}">
                <a16:creationId xmlns:a16="http://schemas.microsoft.com/office/drawing/2014/main" id="{8EDCB751-D87F-1241-81C4-0AFFBF75A996}"/>
              </a:ext>
            </a:extLst>
          </p:cNvPr>
          <p:cNvSpPr/>
          <p:nvPr/>
        </p:nvSpPr>
        <p:spPr>
          <a:xfrm rot="5400000">
            <a:off x="4065085" y="-1169414"/>
            <a:ext cx="239600" cy="6381432"/>
          </a:xfrm>
          <a:prstGeom prst="rightBrac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Rectangle 7">
            <a:extLst>
              <a:ext uri="{FF2B5EF4-FFF2-40B4-BE49-F238E27FC236}">
                <a16:creationId xmlns:a16="http://schemas.microsoft.com/office/drawing/2014/main" id="{934C51C3-A9B5-1A4A-A8BE-CD8C031E4C42}"/>
              </a:ext>
            </a:extLst>
          </p:cNvPr>
          <p:cNvSpPr/>
          <p:nvPr/>
        </p:nvSpPr>
        <p:spPr>
          <a:xfrm>
            <a:off x="379311" y="4615509"/>
            <a:ext cx="8387615" cy="461665"/>
          </a:xfrm>
          <a:prstGeom prst="rect">
            <a:avLst/>
          </a:prstGeom>
        </p:spPr>
        <p:txBody>
          <a:bodyPr wrap="square">
            <a:spAutoFit/>
          </a:bodyPr>
          <a:lstStyle/>
          <a:p>
            <a:pPr fontAlgn="base">
              <a:spcBef>
                <a:spcPct val="50000"/>
              </a:spcBef>
              <a:spcAft>
                <a:spcPct val="0"/>
              </a:spcAft>
              <a:buClr>
                <a:srgbClr val="F0AB00"/>
              </a:buClr>
              <a:buSzPct val="80000"/>
            </a:pPr>
            <a:r>
              <a:rPr lang="en-SG" sz="2400" dirty="0"/>
              <a:t> </a:t>
            </a:r>
            <a:r>
              <a:rPr lang="en-SG" sz="2400" dirty="0">
                <a:solidFill>
                  <a:srgbClr val="00B050"/>
                </a:solidFill>
              </a:rPr>
              <a:t>+Survival(if they had stayed home) </a:t>
            </a:r>
            <a:r>
              <a:rPr lang="en-SG" sz="2400" dirty="0"/>
              <a:t>- Survival(stayed home)</a:t>
            </a:r>
          </a:p>
        </p:txBody>
      </p:sp>
      <p:sp>
        <p:nvSpPr>
          <p:cNvPr id="13" name="TextBox 12">
            <a:extLst>
              <a:ext uri="{FF2B5EF4-FFF2-40B4-BE49-F238E27FC236}">
                <a16:creationId xmlns:a16="http://schemas.microsoft.com/office/drawing/2014/main" id="{B00B4952-BA86-5F4B-AFD7-30F5596B486A}"/>
              </a:ext>
            </a:extLst>
          </p:cNvPr>
          <p:cNvSpPr txBox="1"/>
          <p:nvPr/>
        </p:nvSpPr>
        <p:spPr>
          <a:xfrm>
            <a:off x="9004250" y="1676321"/>
            <a:ext cx="110836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3200" kern="0" dirty="0">
                <a:ea typeface="Arial Unicode MS" pitchFamily="34" charset="-128"/>
                <a:cs typeface="Arial Unicode MS" pitchFamily="34" charset="-128"/>
              </a:rPr>
              <a:t>=</a:t>
            </a:r>
          </a:p>
        </p:txBody>
      </p:sp>
      <p:sp>
        <p:nvSpPr>
          <p:cNvPr id="15" name="TextBox 14">
            <a:extLst>
              <a:ext uri="{FF2B5EF4-FFF2-40B4-BE49-F238E27FC236}">
                <a16:creationId xmlns:a16="http://schemas.microsoft.com/office/drawing/2014/main" id="{6BA7BD78-5F37-B14F-8B23-1340CCAF06C5}"/>
              </a:ext>
            </a:extLst>
          </p:cNvPr>
          <p:cNvSpPr txBox="1"/>
          <p:nvPr/>
        </p:nvSpPr>
        <p:spPr>
          <a:xfrm>
            <a:off x="9004250" y="4020118"/>
            <a:ext cx="110836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3200" kern="0" dirty="0">
                <a:ea typeface="Arial Unicode MS" pitchFamily="34" charset="-128"/>
                <a:cs typeface="Arial Unicode MS" pitchFamily="34" charset="-128"/>
              </a:rPr>
              <a:t>+</a:t>
            </a:r>
          </a:p>
        </p:txBody>
      </p:sp>
      <p:sp>
        <p:nvSpPr>
          <p:cNvPr id="16" name="TextBox 15">
            <a:extLst>
              <a:ext uri="{FF2B5EF4-FFF2-40B4-BE49-F238E27FC236}">
                <a16:creationId xmlns:a16="http://schemas.microsoft.com/office/drawing/2014/main" id="{32DD9461-E472-994F-8935-7F422B90A253}"/>
              </a:ext>
            </a:extLst>
          </p:cNvPr>
          <p:cNvSpPr txBox="1"/>
          <p:nvPr/>
        </p:nvSpPr>
        <p:spPr>
          <a:xfrm>
            <a:off x="3310958" y="5511612"/>
            <a:ext cx="360218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GB" sz="2400" kern="0" dirty="0">
                <a:ea typeface="Arial Unicode MS" pitchFamily="34" charset="-128"/>
                <a:cs typeface="Arial Unicode MS" pitchFamily="34" charset="-128"/>
              </a:rPr>
              <a:t>Selection Effect</a:t>
            </a:r>
          </a:p>
        </p:txBody>
      </p:sp>
    </p:spTree>
    <p:extLst>
      <p:ext uri="{BB962C8B-B14F-4D97-AF65-F5344CB8AC3E}">
        <p14:creationId xmlns:p14="http://schemas.microsoft.com/office/powerpoint/2010/main" val="3677875015"/>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white</Template>
  <TotalTime>6524</TotalTime>
  <Words>885</Words>
  <Application>Microsoft Macintosh PowerPoint</Application>
  <PresentationFormat>Custom</PresentationFormat>
  <Paragraphs>132</Paragraphs>
  <Slides>27</Slides>
  <Notes>2</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Courier New</vt:lpstr>
      <vt:lpstr>Symbol</vt:lpstr>
      <vt:lpstr>wingdings</vt:lpstr>
      <vt:lpstr>wingdings</vt:lpstr>
      <vt:lpstr>SAP 2019 16x9 white</vt:lpstr>
      <vt:lpstr>SAP 2019 16x9 blue</vt:lpstr>
      <vt:lpstr>From Economics, With Love: Causes and Counterfactuals in the Age of Machine Learning</vt:lpstr>
      <vt:lpstr>Contents</vt:lpstr>
      <vt:lpstr>1. A Primer on Causes and Counterfactuals</vt:lpstr>
      <vt:lpstr>1. A Primer on Causes and Counterfactuals</vt:lpstr>
      <vt:lpstr>Correlation vs Causation: Some Teasers</vt:lpstr>
      <vt:lpstr>Causes and Counterfactuals</vt:lpstr>
      <vt:lpstr>2. Causal Inference in Cross-Sectional Data</vt:lpstr>
      <vt:lpstr>2. Causal Inference in Cross-Sectional Data </vt:lpstr>
      <vt:lpstr>2. Causal Inference in Cross-Sectional Data </vt:lpstr>
      <vt:lpstr>PowerPoint Presentation</vt:lpstr>
      <vt:lpstr>Forecasting Shop Sales</vt:lpstr>
      <vt:lpstr>PowerPoint Presentation</vt:lpstr>
      <vt:lpstr>PowerPoint Presentation</vt:lpstr>
      <vt:lpstr>PowerPoint Presentation</vt:lpstr>
      <vt:lpstr>PowerPoint Presentation</vt:lpstr>
      <vt:lpstr>Baseline : Moving Average</vt:lpstr>
      <vt:lpstr>ConvLSTM Neural Network: Architecture</vt:lpstr>
      <vt:lpstr>ConvLSTM Neural Network: Preprocessing</vt:lpstr>
      <vt:lpstr>ConvLSTM Neural Network: Results</vt:lpstr>
      <vt:lpstr>4. Concluding Remarks </vt:lpstr>
      <vt:lpstr>Concluding Remarks</vt:lpstr>
      <vt:lpstr>Concluding Remarks</vt:lpstr>
      <vt:lpstr>Concluding Remarks</vt:lpstr>
      <vt:lpstr>References</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Econometrics, With Love Causes and Counterfactuals for Machine Learning</dc:title>
  <dc:creator>Hu, Rocco</dc:creator>
  <cp:keywords>2019/16:9/white</cp:keywords>
  <cp:lastModifiedBy>Hu, Rocco</cp:lastModifiedBy>
  <cp:revision>273</cp:revision>
  <dcterms:created xsi:type="dcterms:W3CDTF">2020-01-21T02:37:30Z</dcterms:created>
  <dcterms:modified xsi:type="dcterms:W3CDTF">2020-03-26T06:18:10Z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